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8" r:id="rId7"/>
    <p:sldId id="262" r:id="rId8"/>
    <p:sldId id="263" r:id="rId9"/>
    <p:sldId id="260" r:id="rId10"/>
    <p:sldId id="269" r:id="rId11"/>
    <p:sldId id="261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DB04-6A42-4EAB-9EDE-955AD65A1D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683B-2A44-4CD4-8649-8CE630BEE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iner.com/article/act-f-a-s-t-stroke-quick-test" TargetMode="External"/><Relationship Id="rId2" Type="http://schemas.openxmlformats.org/officeDocument/2006/relationships/hyperlink" Target="http://www.wikihow.com/Know-if-You-Are-Having-a-Strok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medlineplus/magazine/issues/winter10/articles/winter10pg10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hyperlink" Target="http://www.cd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  <a:t>Circulatory &amp; Cardiovascular Problems</a:t>
            </a:r>
            <a:br>
              <a:rPr lang="en-US" sz="72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sz="7200" dirty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Agency FB" pitchFamily="34" charset="0"/>
                <a:hlinkClick r:id="rId2"/>
              </a:rPr>
              <a:t>www.heart.org</a:t>
            </a:r>
            <a:endParaRPr lang="en-US" sz="7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images.medicinenet.com/images/illustrations/heart_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659"/>
            <a:ext cx="6248400" cy="6453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Rockwell" pitchFamily="18" charset="0"/>
              </a:rPr>
              <a:t>Heart attack</a:t>
            </a:r>
            <a:endParaRPr lang="en-US" sz="60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If it is blocked for too long, part of the heart can die (it is a muscle– that’s what happens when muscles don’t get enough oxygen and nutrients).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Usually the heart can keep functioning after a heart attack, sometimes it can’t.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Ways to prevent heart attacks are the same as high cholesterol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Stroke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Happens when one of the blood vessels in the brain are blocked by a clot or burst.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This, like a heart attack does to the heart, causes a lack of oxygen to the brain.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Can be minor or major… 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Major strokes can cause paralysis/death… 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Stroke – Quick Test!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Act F.A.S.T!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Rockwell" pitchFamily="18" charset="0"/>
              </a:rPr>
              <a:t>Every 40 seconds someone in the US suffers a stroke!</a:t>
            </a:r>
            <a:endParaRPr lang="en-US" sz="2600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F – Face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smile.  Does one side droop?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A – Arms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raise both arms.  Does one drift downward or is the person unable to move it at all?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S – Speech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Ask the person to repeat a simple sentence.  Does the speech sound slurred or strange?</a:t>
            </a:r>
          </a:p>
          <a:p>
            <a:r>
              <a:rPr lang="en-US" sz="5100" dirty="0" smtClean="0">
                <a:solidFill>
                  <a:schemeClr val="bg1"/>
                </a:solidFill>
                <a:latin typeface="Rockwell" pitchFamily="18" charset="0"/>
              </a:rPr>
              <a:t>T – Time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CALL 911 IMMEDIATELY!!  The longer the time period before the person receives treatment the more damage to the brain.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Rockwell" pitchFamily="18" charset="0"/>
              </a:rPr>
              <a:t>Resources</a:t>
            </a:r>
            <a:endParaRPr lang="en-US" sz="6000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Rockwell" pitchFamily="18" charset="0"/>
                <a:hlinkClick r:id="rId2"/>
              </a:rPr>
              <a:t>http://</a:t>
            </a:r>
            <a:r>
              <a:rPr lang="en-US" sz="2000" dirty="0" smtClean="0">
                <a:latin typeface="Rockwell" pitchFamily="18" charset="0"/>
                <a:hlinkClick r:id="rId2"/>
              </a:rPr>
              <a:t>www.wikihow.com/Know-if-You-Are-Having-a-Stroke</a:t>
            </a:r>
            <a:endParaRPr lang="en-US" sz="2000" dirty="0" smtClean="0">
              <a:latin typeface="Rockwell" pitchFamily="18" charset="0"/>
            </a:endParaRPr>
          </a:p>
          <a:p>
            <a:r>
              <a:rPr lang="en-US" sz="2000" dirty="0" smtClean="0">
                <a:latin typeface="Rockwell" pitchFamily="18" charset="0"/>
                <a:hlinkClick r:id="rId3"/>
              </a:rPr>
              <a:t>http://</a:t>
            </a:r>
            <a:r>
              <a:rPr lang="en-US" sz="2000" dirty="0" smtClean="0">
                <a:latin typeface="Rockwell" pitchFamily="18" charset="0"/>
                <a:hlinkClick r:id="rId3"/>
              </a:rPr>
              <a:t>www.examiner.com/article/act-f-a-s-t-stroke-quick-test</a:t>
            </a:r>
            <a:endParaRPr lang="en-US" sz="2000" dirty="0" smtClean="0">
              <a:latin typeface="Rockwell" pitchFamily="18" charset="0"/>
              <a:hlinkClick r:id="rId3"/>
            </a:endParaRPr>
          </a:p>
          <a:p>
            <a:r>
              <a:rPr lang="en-US" sz="2000" dirty="0" smtClean="0">
                <a:latin typeface="Rockwell" pitchFamily="18" charset="0"/>
                <a:hlinkClick r:id="rId4"/>
              </a:rPr>
              <a:t>http://www.nlm.nih.gov/medlineplus/magazine/issues/winter10/articles/winter10pg10a.html</a:t>
            </a:r>
            <a:endParaRPr lang="en-US" sz="2000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</a:t>
            </a:r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Cholesterol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 is a soft, fat-like substance in your blood and cells.  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There are 2 kinds of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cholesterol: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LDL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 (Low-Density Lipoprotein)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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HDL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 (High-Density Lipoprotein)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LDL cholesterol can build up in your blood stream and make it hard for blood to pass through.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  <p:pic>
        <p:nvPicPr>
          <p:cNvPr id="9218" name="Picture 2" descr="https://encrypted-tbn0.gstatic.com/images?q=tbn:ANd9GcTexlfSiP-w6X2MYsGMzr774UA2y1WD3Gs9Yjpb8X0hOjSf4rEx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81600"/>
            <a:ext cx="2571888" cy="1468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achingutopia.com/wp-content/uploads/2013/09/Choleste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6553200" cy="4076092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QUExQWFhUXFxkaGBgXGBgZFxcYGBUbGBoZFxgYHiggGholHBoXITEiJikrLi4wGR8zODMsNygtLisBCgoKDg0OGxAQGiwmICQsNC4sLCwsLCwsNCwuLCwsLCwsLCwsLCwsLCwsLCwsLCwsLCwsLCwsLCwsLCwsLCwsLP/AABEIAQsAvQMBIgACEQEDEQH/xAAbAAABBQEBAAAAAAAAAAAAAAAFAAIDBAYBB//EAEcQAAIBAgQDBgQEAwUGAwkAAAECEQADBBIhMQVBUQYTImFxgTKRofAUI0KxUmJykqLB0eEHJDNDgvFzssIVFjREU2OTs9L/xAAaAQACAwEBAAAAAAAAAAAAAAAABAECAwUG/8QAMREAAgIBAwIEBAYBBQAAAAAAAAECEQMSITEEQQUTMlEiYXHwI0KBkaHh0RQVM1Kx/9oADAMBAAIRAxEAPwD3ClSpVUDlU8fdgR1/arbmATQU3Cxk1lPY1xR1O/YaOp/7UxrlK81QGsjoRiK481Cz064Kq3KkYhFElxz1qs71FduGo+8mixmGOjrXKjNyKReaiaos3jEe5n/Oj3ZTDyzORtAHqd/kAPnWfAradnLOWyp/ilvY7f3ctWjuxLxGejFS7hYV2uCu1sjgCrtcrtWRAqVKlQAqVKlQAqa1Opj/AHpNAD64aVcY1AFHil3QKNyfoN6G3GinYvEyxblsPQGP3n5UGxXE9SFGZvkB6t/lNL5JLlnR6fC6CNy5FU7vErY0LAkchqfkKAYu8zfExbcwuiwBO0+Ib6mfOKi7lhl8PKemx56dDOg61j5jfCOjDp1+Zhi7xi3/ADa/ytTDj05sV/qBA+Zoel/aMhJGuUj5ajoZ9q4cYYJyrPTLy03IidwfY9Kt+J7GvlJcIIm6p1BBHUVWdh/rUIIZhIjSQf1ZepOhj5097LASPEPYNH7H03o1+6Lxajycza10PUIefv8Az512damxikya3JIUbk6ep0H1r0XC28qqByAH0rCcDsZ7yeTD6Gf8K9AUVpjOH4rL4ox9h1dobxvjljCWxcxD92hYLmIJ1bbaSBoSTsACTV43gN/rpt6+lbUckkrtQW8QrAFSCCJBGoI6j6fOpDcqwD6VNRpp1ACpUqVACpj+lPpj/esUAOqrxK4VtsRvFWZoF2oxBCoi6liR6CIny0JE1STpF8cdUkjPcSxuaVGgHxH9xI9I89upAd786AkDpG4BklQN4A2AjlJOtTY67JIjwjnMbfq116x6HrQnHYqFKr8UAySQFUSMzCdFnNCjU6UnLfdnpcGKkS4jGBBM6HadTzGUZd4I5Ts2uoqk/FGeQqE+RG+0eFZJ3O5G9WeG8KLeO9IJ5E+I+v8ACPIUXS0qiFEemlSscpDf4cdqtgW3n08DhgSYFiF133uTUT4y+kF7ZAB3KlTsRuZHXnzNaFiBSJgVd4ttiFJLlWC8NxRTGpWTqI1OhAHRhqNNDppVlbgHiUkaT8TbA7j+LzB1E+VRYjhaXBKwh8h4T5MvTzEGqNi8yMUuDQQCDrvoD/MuigNuKpJOPqI8uMvTt8gq4zSQNfPQ+/QbQaSPP3r6HzqLCPoNYC6Ak6RABDc2008t+dWXIgNrBIBB33yyfOYBqtUUUtLphLs1w1Lt6XDaKdndeYj4SPOtb/7Ds/8A3P8A817/APug3YtNbh/pH71rKax8Hn/EZXnZku0HZD8Tcsg3nSxaS4AgAdme6pQsXu5tAhYRE+LeqWF7CSZxNxLzrg0wyNlIylGuxciSM2W4o9jG5rdUq2ETBYXsHkewxa3+UlpQqKyKrWrhud4oVvic/EDvA5CDUxPYBFw+FsW18ZuxfvoAua0yOLouSZIZPywORK7Rp6RFdqQI7KACAIAgfLl7VJSpUAKlSpUAKmOfvSn01qAONtWB49iy1660iIKKZ2C6H5/mEegrdYm4FRmOgAJPtrXmHFGzCJIER6E7z10B06ml8zqKH/D8erJZRxN4KjMSVUKCQYIMT4ZHt/bHSqPZ621zPdfm+YD+aNP+lBAA6yaZ2jxH5CrJ8bKDryUF4n+z7nnRvBWe7tqvQD57n61jBXI9IklAt29vpTJ+/ekD5ffWuZaZISOMNacGpkU6BQSODdapcXw+e2T+pROg1I5r7idPTrVs+dIH7moatUQ13QEwl4iRI02feVI8DR1jkempo7Z8SspnXxcv7sTqCPoazotZLrgnwZnEbALGdRHQaijNo5G0E6g7880SR11X5GlWuUVzR2RtOx05XkRqPbetJWd7HR3bgbBjGvI+KPQTHtWipnE/hR5jq3+NI7SrhNKa2Fh1KuTXM46igB1KuBqU0AdpVya7QAqY4+4mn0y5970AVONCcPeA/wDpv/5Tt515vxDVmMxpp11kkiNd5r1DEIGUg6giCPWvLMbJYTpuNdw0SIjcySfbeluo7HU8M9UjPdpv/lyTIGc7coWT56A1q338v9T9OXtWc45Z7xLYmPHEnkHPd6A684I5UV4ZeLWxPxAFG8nQ5SPp9ari9R6B04r6stldOnSnBYpgbTzpFfOtytMfFQlCREweRHI9YO8b04HWK5loJrYhwdwuBm0dTlcdDGh15EQR69atLb61Rxj5GFwbARcH8n8Xqp19C1XbdzSSdBqTptG8jSKDNN8MD3x/vDRqcy+8WCTA57VcX/iDRviIOgH6wR/6fnQrhVw3Lly4wOXVo1BhgQoEazln3A86NrazPlJIO8HaSJJM8gy6etK3u2TldVF+xtOx9shLk/x/4D/OtHQTstaIsyd2Zj7bD6AUbpjEvhR5bqZXlkYTtbxUrjRav4t8Fhu4D27lvIpu3c5DqblxGAyqFISBM78qrW+1N6ziHUD8RZZ7aIdrknAG+CoAg5ymxgy21aziPHMPbui1cuAOchjKxAzvktlmAyqGcZQSRJ0qtd7WYRcxa8FysqEMrqczgsgCkAnMFaCNCQQDW5gZi520uu1jKAwF1SxstmW6HwN+93ILCc6uiT/07TFT4ft05tWrhtWwLl1FaLisVDoCPCrF82Y5ToTs2XkDadrrDXDbQkkXltMWDosvbz+FisMQD8Jg6HpNNvdr8OGtBWm3c71u+IK21Fq33heWEMpGzAx50UBn7Xbq8qjMllmN7EpHeBBb7l2CrcLkBXYLoeisROgog3a6/mcmzaSyMT+GDu7eFsgfvLgCwtv9Hxasy9aOJ2hwzMqi5LMxAQK+YFQk50iUjPb1aB41PMUZCSNaKAyfY3j1zFYi6XBRThrDrb3ALXsSjOpiSri3bYE8stbCmhadRQCpjnz+tPpjn7mKAEwrz/tVgSLrRz8Q01E66e+f0mvQG2rMdrrieBd3AJ0H6doPmTGnODWGaNxGujm4ZVR5/fAdcpXmdSPhDcxt+rQeoND+E8TZLzLdIh4k8i2UDvPRtJ86PY3DQ2YHQ5YG255fT+yNqF8U4eLi6HxroJ2ifhPIDfw7ifOlU+6PVQlF7MOMNNNDypXLRI0JG+ojT56VlOHccez+XeDQNJ3ZRt18Q9K0mFxqXB4HDeXMeoOo+VMQyRkTPFKKK962E+PEMDyB7uT6DJJ61A2Y/AcQ0jQnLbU/2lB/u0TtWQpOVVBOpIUST1JjU064+USxAHU1exfQ75/lgluF3n+K+6DmqtmMdC7AfRRVLjODFu13Vt7ugAbNdchVJACwNCW2A6CrmL44s5bHiY6ZuQ6wOZqLAYB2ILzPiYAwGBJjNru/Q8pArOWTsjTyFH4n/I/hXD0W3qXluXe3VnWRAVvEANPaedGMLwlGYkd4SxCgd9enTQyc0xMCPI1FhLXiDAxIkaaZSPCfP9R1gnSa0vZW2hvHTW2vgB9YJHmIIPmW61lb2iJdVKMU5pBqx2csAAZXgdb14j5F6s2eB2FYMqGQZBzuYPu1XxT6cSrY843ZjuPcHsnFtfxV9EstZs/lswXMcNfN7M5P6FZkOhHnoadw3sjhMwuq73Ct1WJzhvzbLOPFlHiZSzgkkmRrrVLtnwm7fvYm0oE38ELdhmByK63WNxWYTlzBrZnScvPLQnF8Kx5xHdLduS1vFXUcXrq2rZbG23sl8ujstokd2QREjYaXINje7L2WuvcJfxXlvMoaE7xUCBtp1UDQGNzvVZuxmHNu3Zc3Ht27b20Vn+C3ctd0yAgAwEAgzIigHGeGY63avv3twmLsm3eu5rneYlDZyIv/AAcluVldd96uYfs1i2uhnxF1LSi+URMTeJVmuK1jOZ/MAAbQnSY1FSAXPZSz+VmZz3dwXFP5anN4QIZEBGwBiC0kHMDFH7mKRFBdgoJAkmBmZsqr6liAPWsCnZjGm3b7y4zZHwzMn4m7Ltbtst+4LuhTMxBAAA8PImBKezuPzXP95uS11WH5xCG2MWlwAKBmVhZDW9IBkAzygDflxUdrFIxYKwJUwwBBKtAMN0MEGK8+TsxxAW3nEXCzKx0xF1puLjGuWxDEQnclUYArI0nnRrsxhboxWIdxA7nDW2MsVe9bVzcZC2rABkGY6mPKgDW015p1Mf70mgDlw6V5rxfFm5edtdToP1QOgnaAAR5mt9xq9lsXDqPCRpvrpp56150M3iJ3MnQ7zvpMnRjpS2d3UTp+Gw3lP9Bly+tsEXCAumpnMCdDMcpMQNiCfSO7hiviXxBtZ0JMxvGhG3ON9tKo9o8Roi8iXbflbOXfmSWJopgUyW1EkGNT/MfEdtuXlWFXKkdlQaipru+AViMKjr4lVgBpPu24HhMkc431oc/AoMo2YSAJBaCTEFhlIHr861BtITJAUyJ0gE9dN/aKQwLaQUIEzDQYI6Eb+U1DS7o0WeUFXBnrvD70QPDBHiV7wBmI0MjmNqScCY6u5J1Etyjzf/Ka0N3BwQRDHNIkbSes8pqzbs6nOVgNIM66ARtPL0oq+WyP9S48UCMJgEQmN49ZHITqT7RV23giSRynYdY0nzjSABA9ZFtbaAbyd5gzr/KDP1A8qgx1xu6cIQGCnJlEAEGQIHLyq6htsYSnLI9hYq4NQjerjqGCnLykfe5rnBb5tOlzkpkmdO7YePbkDm+lAOD35a6yzBcMsCSRd+JD0Abn1opZMHmfigkkg7mPKcp09Kp8y0sa0uLPWRT6H8FvZrNsnfKJ9RpRAU9F2jy0o6W0KKWUV2lVyDkUstdpUAcilFdpUAcilFdpUAKmOPKn0x/X60ABO2H/AMK42kqP7wrE3PhuEDUfD6lTpryJit12rs5sM/LKVY+isCfoDWFvH4pk5cvpIldQNvhM9Z56wpm9aOx4b6H9QBxpst1OYCwNf4nYxI8uvMUdaJ9qFccti4be/wADAHcFguZefMM3yFXbN3OqPyZR9QJ+hNRjW7Z24O4JdyyhH35VIrQZG9QhD06cpHL6VIFrakyGkyc3yeZ/tN19dqiL9dfX/WuFDXCn2aNKRVQiNa5504ees6VEVqPG4jLbYxqBoOrHQD1mKHwaNbbArsump3AK5tAOV2RFGcPZ1Uk81nSNVkT5SP3oN2QU5WkfCRbIbYsolwBzGcj5GjtmwofLqcmkgDUyogfsfWleImGVrWzfdnf+AvlmHyY0VFDOz+HKWEB3ILf2jm/xolTeNfCjy2V3N/UdSrOcQ7Slb9yzYwt7EvbVTd7s2lVM4JVZuuuZiATAn9qdge1eGe5etm4tt7DXAyuwBy2wpZxJ+EBhWpmaGlQC/wBqMOHtgOCrreY3MwCWxYVWfPOo0YH0q4OP4bwfnJ482XXU5SA2nKCVBnmQOdFAE6VBsF2owt1LbpeQi58GsFhIEwddyv8AaFI9qsH4h+JtSphoYHKRmkGNiMjyOWU9KADNKhXCOLpfuX0T/ksilpBV+8speBUg6jK6ifI0UFAHaa5+5inU16KAr4qyHRlOoYEEdZ0ivObaFXytoZKP0JmG08zt/V516YaxPaYL+Jgc1GfyJ0EHeYifQUtnjsn7D/h+Rxm4e4DxuEzKUA8cjK0nRlMgmZ31HP4uUGgfBcVE2W0YSFnTzyxyIk+81o2AJhsumh210JzREQwkc/agXF+G5/zEWHjVZ+IjoTqG30O/vWLk07R3umkral3C48vqdZ/710GTzrPYPjkDLdDZh+qADt+pTsaMYbEBwCpBEbDceoGvzreOSMuBh43Fblxm9f3ppemFufT72pl28FHiMDzMD61crRKDyj9/8KC4/iq96EUZ3UjKvI3TtJ6KJPXUdDUXEuKswy2vCDpnPxHytr18zUPDbNu0ZL20baHYGOs82YzqRt561hPJe0SZRSVyDXDcL3dhbfxECS0Ayx+IrP8AUYnqDrFXuGYdrpyifzGjoQpOpBHkSRPvtQ23j1eILtETkR3MATyXYkR9mtB2b4kveMVs3XMQkKg0B8UB2XWY57T1qjV0jn9RlUINrk36DSnUK/GYg/DhiP8AxLqL/wDr7yuocWTquHQeT3Ln/oSnEqPNlDi3ZxWvm8mJv4Z7oVH7prYF3KDk0uowzjXVYMVHjOwuHud5ma7Fxr7MAUAm/bS20Qk6BAR5kzO1DuP8Ixd3GI66pbu23tkuBbtgWritmtnVnzspmDoOUai7v4+0MJbuviGa5eK3FV7YLEYVy2S5nMIbgDS2XyWNKuBosR2CsXO8Ny5edrovd402wWN63btkkBIGVbSRAjeQ01xeyOHDWR3hD2Wa4MosozA5QQ2S2CFMKDETz5QOwXDuKBrfe3SWBtZ3Vk7vuxhMt1Mhibpv+MNljbUCVqlf4DxG5ZIYsCLYH/Fy3Gy4q3cInO+VmtK4jOVkjblIBux2DsL3UvcfuV7tc62X/KzB1TW3yIkN8Wp12iQ9mMOlsBL72+5uX37wNbLKcRmNxXLIViH0kSIXXeRt/AcTzYju7lxcyuLGZrbKgOHVUW6c5OdbsnMEaZksRoFguA4lcJxFUVku4i4Xs95cV2jubSTcaSJlW5nT5UAaXs72etYMOLObK/d6MQQBasJYULpPw21mSdZ9KMishwbAY5MULl12NonEBlLhgFm2bGVeX/M5zrrWtU0AOplwfcTT6Y4oAjv3MqliYABJPQDUmvN2uvcOcjUszPrBE7AHyHMclrcdp7mXDXP5gE/tkL/jWEYABxmIJzDXUTCiY2Ilj8xSmd20jp+HQ2lIja78IbQ8j6zpyE6Tl5gyKSg/DrJ57/1CG66aHUTtWX7X4klklpVQSSORZwqehyoTPnWm4fPd283jlFJkazAPPfl51hTvY7Kg9Clf6FbGYRbuaVDHUBgIMqDA3nlGszFCcXwR0PguAxoo1BmJjMB961pxhVghWjYQSQw3O8SIJmSD6iojYMgbxrplg65tOusbCqtRe7LY88o7Izyi+DLjMFJAHeMA2scoJHP0muY7grXWLXCUncKXIExEZjt7UbuYdvFIuCYEBSehkGN+XtSGEYyDMEAGY1jUz0J85qVLtZo5xk7aQMwPBrKGe7BYaEkAnoGnc+3XWieFwsmFUKBGwA84mJ9R0jYCTMmHUTqJIggCD9NdR5io+OuRhrndnIVU6DeJBjTYQDtrzmrJt8GMncqiiyWBBVDInxlTJ3BaD6H5RGpkdwl02rqOQBl8WkGRqrxrpHiOnKs/wOx3TXrJMwUZYiIfRidOkafTTQ67gwyiJXTbXRdI8wCNfOo3q+5TJCm4+56ghkA06aH8EulrFok65RPtpRAU9HdJnmJrTJowPGe1lyxjbiGWRbgCoMi6DBXrzBmKEwWQbEEdY0qK/wBvmADNaylMzMi3Qyuv4P8AEqGY252MaDQgakaVvnwqEyVUk7kgdI/bSkcMn8K/IdI/bStCpiLv+0BkRpws3Fud2EFwlWY4ZcSiqwtk52DZQMsSDJFE+0vas4UIDZDMcPdvsDcywLIQsiHKc9wlwAIG3Kav8d7L4fF5ReUkKGiNPjXKx8my6BhDLyIon+DSFBUELGXMA0QI0mgDIcJ7Q3Y4lfvFRbsXitu2SFVUSylyXYJmDHPJnNG0aSW8I7cXMQ9q3awyl27/ALyb2UWxh8QlljBSTIfMBAMwP5htDh1gjKIO4IEH1HOm2sKi/Cir6ACZ6x6D5UAYThXb269vDFsMpe9ba4Ql34EV1UjxKPzBmJKkwMu4mrT9uXWxcxLYU/h0vNaLLcz3JW61rMLYt7Zwg3nxHprrzgLR/wCWm+b4R8XXbfzqDiHCbV5VR1lVdbmUaAujZlLdfEAfUCgCxgrrNbQumRyqlkzZspIkrmgTBkTHKpX9frFOApr/AHrFAAbtcP8Ad/8ArT/zisRaJKMCVyhjM7kOC2uugkLXoHaCzmw90cwuYdZXxafKsIhHiaFyyszuJOXkPKKTzetfQ63QNODj8zLdoHDfiwcsm3agCIEXSD8s2tHUbRSOYHsMo+XKgvarCk5W8O5ByiIl5BMnzNX+DX89ldiVGRpnddP2g1THL46O7GP4al8y/nB3HlqBP0p+fUQW8tf2BmKiydT99B5muyZ0imKTRDgiyWg7nby/yqHMDoZI8ya4Z6/fvXCh5fX26VGiPsVUIj1eNAIHoBVfirfk3NBGRvT4T/nTyT/2+9qGcdvxa7ofFc09FkZz9QPU+VEnSLqG6oh4HdJuMxmRbRQQT4ssgZvIhfrR62sG2snQL01Itvr6wV96Fdm8HKu4IBZzE9EBVTIOi5s3r7mirwRtAyt4tJIzbiNZjXbl50p+WzHqWtbS4N/2fabFv0P7miYqnwzD93atp/CoHyFXBT0OEeVyO5ya9ztKlSrQoKlSpVICpUqVACpUqVACpr06mXB9xNAHLiSCK84xuH7m86EaaCTMEGMu24kLPqetekms72r4bmXvAASvxCJlefy19ielL5oalaG+jyrHOnwzE8Twga0yEBVYHVhJGXUb66HQjbWsrw5byMSmtwaMhBIYeg156HeI3rZXx4l1JYTuJmAIaY0gGD1kTMiqvEOEK6hrRi4okmYjoD09eQpRq90eiwZtCcX3A47SaeK0c3kw39xNUb/HbrGFItjygx6k0sbmuNF3wXP6RLA7BiN/eoLFxyQuXvI2iPoAN6pLNO9mdKEI1qaQV/F20TM+LL3DstohgD0Y7aeQqThvHC4CkDPyOfJm+YifQ+1BL+GuIQWtOs7eA++gqulyTAVz/wBP0logVZZJrhf+mejG/wA1v77I1fE+IXLQA7sBmmPEG0/pHn1odieHM7BWYtiCJOullRrqBpqN+kdTQvh9q6zDurfjnnl8I6zqNJma0vDOD3bauRctgsfG2QuxAMg+IiB00MzNWTlPkxyyjiWz3+j+/wDJdwVlVVVjRVAHxCBlhZ/h0gmfOifZvBZ7yQNB4mMRpIj5wPr1oU3DmBM33ytGaFReUfw5v5t9I6mtj2e7N2e7DuGuFoMXHdgBGilS2XTXlzq6Vujk9Xn0Qb7s0F/HWrYm5ctp/U6r+5qo/aCwfgdrv/go90fO2rD61Yw/C7KfBatr/Sij9hVzLTaOAeX/AO0PtliMLiVFq8LVsYVL3d3O5UuTfcMuW742bINEQgyBqNaI8Z/2gBFvoEZbiDECQ6h1Fm1buB8jocpPeDQgjTnWixfF8MMWcPdCi4EtsGcLDd5cZFRSdc2YTHmKkXiGEIdi9jQhXaU3JyAE85II9iOUC4GQ4j23vpavqMveC5fKuzKoS3bvWkCquUi4/wCZsY2JJ5Vexn+0NbeYdzLL38qboB/JxFuwCfCYzd5m20ynejDcdwJktcw+QFSjl7RVmuKzeDWc2VSdRrynWn4izg8WGs5rbFwrHuyMxErcU5lGxhD5g9KkC32c4scSlwlQpt3WtMFbOhZIlkeBmBmNhBBHKi9RYewEGVQFA2CgAD2FS0AKlSpUAKmXPvSn0y56x86AHUG49i4AQHVgSfJBv7kwPc0XY6Vi+KXg91jO5geiQP3IPyrHI6Rv02PXPcHsqsIEjXwkHbqA0cgSPptFV7tvUBgNhB5H589tOcjWpeIYwW7bPAMDadSSNABHOcvlIqlwxyxbUFU0ZifjuzmYL0QExr8tKV0U9ju4757DcbhUugo65wYyEnXcaq3I7mfShuJ7NIp/LuOvQHXXmZ3o49gCIlemxHLb5DpSw9xhIkHfXY66DTbaOm1Ukl+YYhknHeLM4eFXpIbEPCjUENr5QTE1La7Pop8TM5gmIAB6RHnOkj0o8EMk7cxtMjrH3rTe6BIJIkAjUzPsRUaYm3nzXcbhUVIAAVTuumhid/bqadn1iNNRtMwT4tdz0J2nnyS2egnWQX0Enp9mqHaXAs1mUJlSWK7Aid9Om+/OrU6tIx2lNX3CF1QVULoARrGhI1JM8hv51pezOPIY220DSRzhh8Sz57/96xfBL4uoM8F1HinfTc+mq7fzelFrblSCmhEETMFl36eRP9NTHbdC3U4rTxyPRgacKr4S8HVWGzAEe4mrFOrfc87xsZzjPZa3fvm81y4JFkOgyZGGHvG+kyuYeM6wdhQTH9g8tnu8KwU95bOdgq3ES3ca4Al1FDFgTlGYnwluZJrf0quQYzhXYpF7q5dMXU7slbUCyDasXMOoUMJC5Lh57gHTnd4F2St4W5ae29z8uwtnKcoDqioqtcyqM7gIIJ2zNG9aWKVSB2lSpUAKlSpUAKmXD9zFPprzy+/pQBHiXyqxOwBPyFef2wAQBtCjXUyTPqd59q2/F0zWLwG5tuB7qawZtS2oMEKNDvmkfSTS2fsdHw9K5WBu2N8rYUAkFrizpvB7zTykJ8o5Vb4YClq2skeFWPUs3iJ+Z+tB+2g8FogfqIieqCDodIgijtsgqrCSvIEciAVA6jLA9jWeP1N+x241HHFe7Y9J6/Y1+dPKxqSABuTG3PU0x7gUFmICgSddAP2PpQW034hbmIvsVwlrZRu5HKdJJ/0q+SaiXST+J8ff8l1cW+Ic28LbzQYa4R4fYbRTrtrF4bx3EFy3+o29126AcqI4Tjpe1ZXC4W/btky7qqiLa80J0Zm+cZucUe4Z2gw2Ijur1tpgZZAMmNCDBG66UpJy1Xa/YQydXPG6UFXe93/RnMHxC1dEowb2gg+Y5GrBaRB2M/vGvtyqv2k7Jsh/E4LQ87Y2becs6HX9PlQXh/Hy4Kuqo40Mg7jyOxpjFk1vTLZm+uE8fmY7aXK7r79znZ9cuIuW9QQSoOhICvEa88patM8c+TRtAkwJOmnxH51kOEJnxWYSwzupYc2FoA+2bNr51rLycwDqZOu0uDPnsNPOqtadSDLLW4y90jX9mHmwnkWX5MaMUE7LpFgf1N9WPzo1NMY/Sjzuf/kl9R1KsnxTttZsYv8ACulyZsg3B3eUG+ctvwls5kiCQpAq9wftTh7y2T3i22vCUtuwDn4uU88jx/SehrZGQepUKw/aTCOQExNliSAALikksGIjXWQjkdQp6VJa43h3Kql+2zOoZQrgllYEqVjcEKxHWDUgEaVZ5u1mHGIvWWdV7kLndnULncFggWcxbKJ22q1f7S4NDD4qwpgMQbqCFK5gx10BUgz50AF6VCbXaPCMSBibJIDE/mLoEEtOukDU9Kv4TFJdUPbYMp5jagCemXB96f40+mOPuP8AWgDjjQ153iFKuoKzEqY/SVaSPfX5V6I21Y3tFgct1iBo4zCN84ABg8jB/al8ydJjvQ5NORp9zHdprBNhiAPyyG0M6BirajY+Mn2qPgfGbYshbjqrIMsMdSBqCOuhHPlRxbYYOGBhhzMlgQQZ3Gkkx8qDdnuB4Q3BYxBfvBrbIYhbiH4SB1gMPal/MeOWtbncuEsThO9t1XJGlm5jVDuRawaN8THW4xYKPCN99OVEhgl4lNmy4TBWCoUqkM9wAyVzAQoBA21gmOdegYfDoqBFACrGUDZY2oBicHcsC3Yw7CzZVGe9eKjMWLawPhViczFtYFZr4rk2c6fWeY9K2rj/AC/dgnE2bNuy9jEYs9whzCWZLuQEflmRLqYKyORIjnUeI7WJnyravJayKEIVkLtvy1VQCNACzT5VDxns/h0QPde5aHeDIxIuXGeS2Zy26QDCyIBk66U+3cN91spfvXQCT3q5lRQABHhRVD6kRJ0EyKHwXj5c1r3fv2X122bNZw7iM2wzZgoHiZ17pSYJ0VoMDzHSs32j4dgr8uLgDgwxtAuWMbN3anTTQnpRDh/ZWwjl735hJXKLjG7qgBzM9yWJJnSYhV03qt2s4wVt93ZkF5RAsCSY1WNozEH1FLZMkOG7Zhg1rNeJ0ZDs7in8a27TEWy6BgUUZmJLMe8II0C6RO9aVruIgmLSbySz3CB8UQAo5qN+VR8F4Z3SIhGsCeuu/qN+X6RRXBYUXbioNiQD5rGYyRy1I+VOQ2ikdDqJLU23wHODcKvdzbz4h10krbS2gE6x4gxnXrV48AtN/wATPd8rtx3U/wDQTk/u0SQQKfTsVsedk7bYBw/AsPbxT3wFN10tqFIT8tbQIHdALmUeLXUjQbRQj/3FsobDHEXgmHy5VY28nh7wNmlY8a3SrEQTlXXSmcU7/wDFY1basbzLhu6ysEP4cMRcys0fCxdmUFZldRM0Ex3AOI3sO63hde5dwCWSO9thBfS5czllzR4lNsggeo0q5UL4fsJkuib9zJbt4VbD+DvQ1j8QpDAplIyXomCZk6QKIcI7CYfDvbdCzG2lpBnW2x/JVlVgSkq0MZyx7EkkdicBxJWAS45ti5egg22ulSyGyzSyArHeAgkxIlTUn/s7iAm412884i7mtI9pT+H/ADDa7o6ANm7qZaYDD1kAtjOyVt7zXxcuJdLh1YZCEIsPY0VlIIKOd51iIqrZ7E4ZbV3DqzgXEsqdULqllQiZZWYOXWZ5xQq7g+LZYDtnOHUFsyBVuiMwSTDMy5vEyABhMkGK7j+E43vXvYdbi5rWGQ949trzImIxD3EkPE5XtkeIaaZpoAOYnsdZuMWZnM3rt4ghCpa7YawylWU5kyMdDMneRpRLgPCxhbK2Q7uAWMuZIzMWyjkEEwByAFZe7wziTd6wv3Vixa7lZtLnu+MXc48UNlyR4ozGZ0mmnC8RzIV7zu+/uZUZ0zCyRbym84f4gwuEABxlMGCQwANs2LUKGLDKYgyIOYwIJMa08vPl8686fC4qzh2/Fy1r8FkdRkyi9lyhbS22OdmciBkEHYmQK3PCVdbFoXDNwW0Fwz+vIM22+pNABCh/G8CLqRzBDL/UpnXyOoPkaI0xxUNJqiU63R5dj1Ntp/SDBBAlTPPSYOoPnr0qnjrAuQZZI1QrlJUnSY1zDQz1redoOEd5L2x4xuvK4NoP8wEx128xkrtplJKljG41zKwEa7kHYSAdNwQZpGcNL0y4O70vUqa25KvDeOG24t4g93cnR/0N0JOw57xMVrrmLW/bZGJVWWCcynMpmcvITMdelZW5h1cZT4gQZ8PhI5QNVHOCNoIiq9jCm2SLV5rYB0Wc4G+6vqNQedc+XSTxvVifPZ8G2XDjzb8P+DRWOG4VMR3sszlMgFyWUcvCWnKDqCNjNFMTjlClQVjUaGeUCAs+U7c6xyX8VLfnqddjbU++4ke3Km3HvyA1xQT/AAWgreiyTp7e4qjj1TVNL9/6MpdG21qnf6sIcQ4iiEhs7uZIQCSASTqJhR8utUbNhnfvLohohVGoRTJjTc+Z5np8SwuGVNQJY/EJzNtrqSS3LckelT2VbLGo2hgDzMwI5bRA5TV+m6GGGWuTuX3wbpKC2/cs5jqpG2p5ADeZ9xtEan+EVr+z3DsilyIZo0IjKo2H7/tyqhwPg2oa4IGhVOZI1z3D1nUDkRJJO2nRYrqY4W7Zx+qzp/DE6BTq5XaZQiNIp1KlVgFSpUqAOUortKgDldpUqAOEU2KfTX+9v8aAOzSNKlQBwgUL4lwe3e1IhojMAJIGwYHRh6+0UWpVWUVLklScXaMJjOzVxJKid5ZDuOrodz6ZqoDh7iBPOSG0POCAZgyZ2E16TUfWsX067Mdh4hkSp7nnDYZ4kzpPI7T4dcu4MfuKjSw3w6AbEKGYk+kaaj6mvTYpKKjyPmaf7i/+phMFwS85MIFB1zXNJI2OTfeNxy3rR8O4FbtkMfG42ZuWkeEctNJ3oytdq8cKTsWy9VkybcIaCKcKVIVqkLHaVKlUgKlSpUAKlSpUAKlSpUAKlSpUAKmv9/c06uE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2819400" cy="39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engagedhealthsolutions.com/wp-content/uploads/2011/09/Cholesterol-1024x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9600" y="4191000"/>
            <a:ext cx="2667000" cy="2667000"/>
          </a:xfrm>
          <a:prstGeom prst="rect">
            <a:avLst/>
          </a:prstGeom>
          <a:noFill/>
        </p:spPr>
      </p:pic>
      <p:pic>
        <p:nvPicPr>
          <p:cNvPr id="1033" name="Picture 9" descr="http://1.bp.blogspot.com/_y92ul23W0Dw/TKWMEjSjKgI/AAAAAAAAANs/5sSpxoEEvxg/s1600/cholesterol-pic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962400"/>
            <a:ext cx="3810000" cy="3048001"/>
          </a:xfrm>
          <a:prstGeom prst="rect">
            <a:avLst/>
          </a:prstGeom>
          <a:noFill/>
        </p:spPr>
      </p:pic>
      <p:pic>
        <p:nvPicPr>
          <p:cNvPr id="1035" name="Picture 11" descr="http://patricklehyaric.net/wp-content/uploads/2013/11/cholesterol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419600"/>
            <a:ext cx="409575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olestero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047913" cy="5410200"/>
          </a:xfrm>
        </p:spPr>
      </p:pic>
      <p:sp>
        <p:nvSpPr>
          <p:cNvPr id="6" name="TextBox 5"/>
          <p:cNvSpPr txBox="1"/>
          <p:nvPr/>
        </p:nvSpPr>
        <p:spPr>
          <a:xfrm>
            <a:off x="2514600" y="6096000"/>
            <a:ext cx="410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http://www.cdc.gov/cholesterol/faqs.htm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</a:t>
            </a:r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Cholesterol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How can we prevent high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cholesterol?!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Eat a healthy diet.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Cholesterol is found in animal products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Dairy products, baked goods, and fast food have a lot of cholesterol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Maintain a healthy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weight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Exercise regularly.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Don’t smoke!</a:t>
            </a:r>
          </a:p>
          <a:p>
            <a:pPr algn="ctr">
              <a:buNone/>
            </a:pPr>
            <a:endParaRPr lang="en-US" sz="2400" dirty="0" smtClean="0">
              <a:latin typeface="Rockwell" pitchFamily="18" charset="0"/>
              <a:hlinkClick r:id="rId2"/>
            </a:endParaRPr>
          </a:p>
          <a:p>
            <a:pPr algn="ctr">
              <a:buNone/>
            </a:pPr>
            <a:r>
              <a:rPr lang="en-US" sz="2400" dirty="0" smtClean="0">
                <a:latin typeface="Rockwell" pitchFamily="18" charset="0"/>
                <a:hlinkClick r:id="rId2"/>
              </a:rPr>
              <a:t>www.cdc.gov</a:t>
            </a:r>
            <a:r>
              <a:rPr lang="en-US" sz="2400" dirty="0" smtClean="0">
                <a:latin typeface="Rockwell" pitchFamily="18" charset="0"/>
              </a:rPr>
              <a:t> </a:t>
            </a:r>
            <a:endParaRPr lang="en-US" sz="2400" dirty="0">
              <a:latin typeface="Rockwell" pitchFamily="18" charset="0"/>
            </a:endParaRPr>
          </a:p>
        </p:txBody>
      </p:sp>
      <p:pic>
        <p:nvPicPr>
          <p:cNvPr id="7170" name="Picture 2" descr="https://encrypted-tbn3.gstatic.com/images?q=tbn:ANd9GcTXVWzU1Mxdf-MpUp3qsWMvTD2GD7M9WNOiM7eARA54zTlA1sl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5" y="4267200"/>
            <a:ext cx="1743075" cy="2619375"/>
          </a:xfrm>
          <a:prstGeom prst="rect">
            <a:avLst/>
          </a:prstGeom>
          <a:noFill/>
        </p:spPr>
      </p:pic>
      <p:pic>
        <p:nvPicPr>
          <p:cNvPr id="7172" name="Picture 4" descr="http://www.holannakata.com/wp-content/uploads/2011/05/Cheerios-Cholesterol-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57621"/>
            <a:ext cx="1676400" cy="1500379"/>
          </a:xfrm>
          <a:prstGeom prst="rect">
            <a:avLst/>
          </a:prstGeom>
          <a:noFill/>
        </p:spPr>
      </p:pic>
      <p:sp>
        <p:nvSpPr>
          <p:cNvPr id="7174" name="AutoShape 6" descr="data:image/jpeg;base64,/9j/4AAQSkZJRgABAQAAAQABAAD/2wCEAAkGBxQTEhQUExQVFhUXGBsYGBgYGBcYIBgdGBgcHB0XGxgbHSghHB8lHhwYJDEhJikrLi4uHR8zODMsNygtLy0BCgoKDg0OGxAQGzQkICYsLCwyMi8sLC80NCwsNCwsLCwsLCwvLCwvLC8sLCwsLDQtLCwsLDQsLCwsLCwsLCwsLP/AABEIAMkA+wMBEQACEQEDEQH/xAAcAAABBQEBAQAAAAAAAAAAAAAAAwQFBgcCAQj/xABIEAACAQMBBQYDBAgEAwYHAAABAgMABBEhBQYSMUEHEyJRYXEygZFCUqGxFCNicoLB0fAIM5LxFSRToqOzwtLhFiU1Q3N0sv/EABwBAAEFAQEBAAAAAAAAAAAAAAACAwQFBgEHCP/EAD8RAAEDAgMECQMCBQMDBQEAAAEAAgMEEQUhMRJBUWEGEyJxgZGhsdEywfAU4RUjQlLxM4KSYnKiNENjstIW/9oADAMBAAIRAxEAPwDcaEIoQihCKEIoQihCKEIoQkJrkL6nyqlxDHaaku2+07gPud3vyTjIi5M5Ltj1x7Vj6rpDWznJ2wODfnX2UhsTQkWYnmap5JpJDd7ie83TgAGi6WUjkTT0VfUw/wCnIR4m3louFoOoSyXrDnrV1TdJ6uPKQB48j5jL0TZhadE6iulPofWtNQ9IKSpOyTsO4O+x09jyTLonNS9XmqaRQhFCEUIRQhcSSheZqJVV1PSt2pnAe/gNUprS7RNZL77o+tZer6V7qdni74Hz4J5sHFN2uGPU/LSs/NjNdKbmUjuy9rJ4RtG5eCZvvH6003E6xpuJXf8AIo2G8EvFen7WvrV7RdKZWWbUN2hxGR8tD6Jt0A3J6jgjIrZ01VFUs6yJ1x+a8FGLSDYrqpC4ihCKEIoQihCKEIoQihCKEIoQihCKELwmkPkazNxt3osknulHXPtVTUY/Qwg9vaPAZ+unqnBE4pnNdk6DQVkq/pFUVILI+w3lr5/Fk+2EDVN6z6eRQhFCEUIRQhFCErFOy8j8qsqLF6qkyjdlwOY/bwskOja7VOUvh1H0rS0/SyMj+dGQf+nP0NvcpkwHcUp+mL5/hViOklAR9R8ikdS5eNer0yaYl6U0jfoDneFvc39F0QOTeW8J5aVQ1vSapmBbENgcsz5/AB5p1sLRqm5NZ1zi43cblPLyuITTae04bdO8nlSJOWXYLk+QzzPoKdgp5Z3bETS48lwkDVUzaPa9s6PRWlm//HGfzcr/AGKuoejVdJ9QDe8/F02ZmhONl9quzZsAzNEx6Soy492GVHuTim5+jtfFchu0OR+2R9ECZpV4t58YZTkHy5EVCoa6ail24/EceR/MkpzQ4ZqVikDDIr06jrI6uESx6H0PAqG5pabFd1KSUUIRQhFCEUIRQhFCEUIScswXmflVfXYpTUY/muz4DM/nfYJbWF2iZyXpPLSsdV9J6qQ2hAYPM+uXopDYWjVINKx5k1TTYhVS325HG/M28tE4GNGgXFQySUpFCEUIRQhFCEUIRQhFCEUIRQhFCEUIRQhFCEUIWe9ot7drNHFs65cXEi5a3CRuOEad8XcHuh01OG0xrnOnwCiiqWnr4rtGjrkeFhr9vJNP2r2bqqlcdm91NmbaN6zcIzhBJOwH3VGmPZQa2cMcMA2YWADlkk9Q45uKj37M3uGAtY5IIVzmW7bDyk9RCq5QDoCAcHXXSn+stqudQTpl3qF3s2DPs5kSc280cg0ChQdOemAynXQ6j35VNirSRZzQRwsB5EDIqDNRbJuHEHjc+oOoUx2S76G1uVtZGLW0zcKcRP6pmPhIHQMThhyyc9Ncr0iwplRGZ4h2m59458wPhSYJCLBy+ibKXBx0NZzo7iBp6gROPZfl3Hcft/hPzMuLqSr0VREUIRQhFCEUIRQhFCEzubvGi/Wsji/SIRkw0uZ3u3Du49+nepEcN83JkTWIc5ziXONyVJXlcQoTebeu1sFDXMnCWzwqAWZseQH5nA9am0WHVFY4iFt7anQD880lzw3VZttTtx1It7XI6NK+D80X/wBVaWDolleaTwA+5+EwZ+AUVF223gJ4oLcjOgAkBA8s8Z/KpbuilLbJ7r+Hwude5WXYvbZbuQtzA8P7SnvV9yMBh8garKnopOwXheHcjkfuPZLE43rR9k7WhuYxJBKkiHqpzj0I5qfQ61m56aWnfsStIPNPAg6J7TK6ihCKEIoQihCKEIoQihCp3aRvwuzYl4VDzy57tTnhHDzdsa4BI00zrqKucHwk18hubNbrx7h+ZJuSTZCoW6vbJOZ1S8WIxOwUuoKd1k44jkkFR16469Kv67oxEIi6nJ2gL2Od+XemmzG+a0vfLeFrZUit0727nJWGPoMfFI/ki8z/ALkZ3CMMNbL2smDU/Ycz6J5ziMhqmuwNim2idsia6l8c0rkjvHxy4gpKovJQBoOmpr0JjGRtDGCzRoE4xmyOaRl2jfRENJaRSR/a/R5md1GDrwSInH0GAc605YcUbTxqPJG9G8y29g13Hh8qvdZzhi5AXI56ZJI0OhGlDW3NkPk2WbQXzuzyXMrvIzPI2WY6FifRSRnToKnwxbZ2R6Wv4C4uqmaXZG0fX5zsnY2UpRSrHibVGyOFyPscgUfyBznzqYaJjoxsnM6HceXEO5G9+Kifq3B5DhkNRvHPgW8x5LctmdoCrsZb6TxyIBGy5ALyghegwOLRzgaAnSvKJcHd/EzTR5A9oHg3X0071diTsXKy3aHa1tSSUyC57odEjROBfTDAlv4ia9FGihrbOyTf47ThkEwRbiEjiC5AdWGjgE6HIYEe3niuoV+oQihCKEIoQmt9NgYHM/lWX6SYmYIxTx/U4Z8m/v7XT8LLm5UfWBUpFCF4aEL5I2pcT3Fw7Ss0srMcnU516DovkBgAV67AyGCEBgDWj881Bs5zralSFruzNjJZFPMA+LXyOmPzpr+JsYeyL+X3Un+HvcO0bJtPfXUDcDMR5DCkEegxg1bQYpM5t435eHsqybDommz2Z+Pug3kUuVnQRPn/ADI1xg/tp19xrUnroZuzM3ZP9wHuPjNR+plhzhdtDgT7H5yXdhtC52dOJIZCjYyCpykinzHJ1Pr+BqrxHDGSN6qdoIOYP3aVLp6gSDaZ4jeORC+j9x95k2hapOuA/wAMqD7DjmPY8x6EV5ZidA6iqDEdNQeI/MirJjtoXU/VelooQihCKEJvtC/igjMk0ixovNnIUD0yep8qcihkmeGRgkncFwkDVZzvV2t2wtZf0KQtcHCpxRsAMnVxxDBwOQPUjQjIrSUPRuczt/UtszfYjyy4/hGSZdMLZKL3R2lYTJLO8t3NPEpaVppHVwmfFJGsb4CjPIHIHLmM7D9JExuwGN2eFhbxXYywi6q2+Npc3148MTSTm2jOImwzoFcI68fOXXDBjlirLnXNNNFJh7dqwYHnPhext3egTUgLnWCh919z5riYd7HJFbpl55XUoqRpq/iIxxYBwNfoDRXYnFBH2HBzzk0A3JJ0y4fmqQ1hJzW3bvt3hbaFwBG84CxB8KYoM/q48k/E58Z11LAdBTdBRNo4BC3M6k8Tv+B3KbGP6jvUltzZ7zR8MU7wSA5WRQDjoQyHRlI6Hrg9KmA2TjgSMjZIbB2dcxZNzeNck6KO6jiC+uFGSfc+ddJG4LjWuGpuoPtUtkXZVzgY8UbgdOJpkyQOmcsTjmST1Ndj+pNzgbBWCJbSBe9CPwAjxhTgHOni5A5qSHWNwc1ALbjMZKSiveMTqDjiVZR6SJwliPLPi/CrNk+2JAN4Dv8AcLE29VXOg2DGTuJb/tNwPsrPu3s2W82LexxKzNFcJOFXPjynCygdSFGca9OtYyuqY6fFIpJCAHNLTyzuPXJWzG/y7Dcs+rQJpXfsz2pe2c/HbLGFlQhjMrFCquF4gFIcnjYKAvxMeHBNcJslNbtGy2p94toRq0nFbXPd6ywRwyRtyyVSTvXHGBjwlTn0yKbEmeaeNObXBV52bfxzwxzRNxRyKHU8shhkaHkfQ8qdUdKQ3KOSFdWI0IDA4PkccuYoQlaEKJuGyx968pxWd09ZI88SB3DIeinMFmhJ1XpaKELLe1rbjvLHs6MlVZe9uGHMpkgRexxr7r6itVgFIxkbqx4uQbNHPj8ePJJDeseGbtSqnHAikkKBoBn0XkPYVbF7nZEqzDGtzAStISlHbd2d30eB8Y1U/wAvn/SpNLP1T7nTeo9TD1rLb1T4b77E4Lpy1+JPVCeR9Doa1UdTcBsvab6j/tP20KzUlPbtRdl3oe8fhC7uMhTCx4gvjib0Opx6MuuPMD1pclw0wuNwM2n83EZ24+KSyxcJWi18nD83g7+Hgrb2LbbMG0Fi+xcAxsPJgCyNjqcgr/GayXSSkE1GZN7M/DQj7+CsIXWdZfRVecqYihCKEIoQsQ/xBXshntodREIzIPJmZip+YCj/AFHzrcdE4mdVJJ/Ve3hr639FFnOYCyWtcmFc9x93rma3u5rZoh+raF1fiBKsoZuEgEZIGNdNaQ5wBAKejY4gkLTOxfYMYg/4gztJcXHErFvsgSEEepYqCSfTlrnB9Jq6R8/6a1mtse+418L2TsLctpXzbezFuYJYHZlWRSrFCAQDzwSCPwrP007qeVsrQCQb5p0i4ss5bbly15Ps+K5s5EjiIMkq8B4scJjARwGZc5OFwMEHBr0vD531FO2aRmyTu5bj4/ukB7i4tuFad2wkMMNp36SyxRAHhOTgaAkZPCOgz5VKdmbp5lgA26mKSlqsb52nfBFkH/LRZmm0chyARHGQgLFQSWfAOAo89FtNk1IL66Kk7d3kigtblFvRdNPGsUcSDhSIMGEjKgHCigEBV1bKjnk4WGknRMOeA053usnViM466GnwSNFEIBX0d2MbIMGzUZhhp2M3rwnCp8iqhh+9XmvSOpE1aQNGjZ8dT6m3gpsIs1WE7jbOmmMktpE0h1zggE65JUEKSc8yNatOjWJuLzTSuvcdm/LUeWm7JImZlcKJ3/3YljmtbyziLpbqI5LeIBSY04+AxryPCXY8P7vlps3C4TLH7Jusj2ltm6vbWysraGcEq/GAMC5YDiJB+39tyDzZupwa41uZKW+QloCgLjey+Ft+gvPKIUODGfCRjTu2OOLhH3CcemlLTKidnX8kEiSwu0ciHKspwQf9sgjqCRQhfQO7XbTbG2i/Szi4xiThU4JBIDctMgA49aELQGGteOStLZHNJuQSrAaLykLqKELHN/tnmPaskmdJ4UcadY8RkZ+Sn+KtlhU3WUDWf2uI88x9/JOU2Uh7lBzWqv8AGOIdAeX05H3NT2yOb9OSmOja76s0Q2yp8HhH3Ry+S8h8qHSF31ZoawN+nJLU2lqj7x23/NMqAktg4A6ka/1q9o5P5ALtypqpn84hu9R11A6ELIrKQNARjTOdPmTUpsokF2m9lFdGWHMWUluX/wDULL/9mD/xVqJiX/o5v+x3sV1n1BfWFeTKeihC5jkDZ4SDgkHBzqDgj3BrpaRqhdVxCqvaDuYm0oVUt3csZzHJjOM/ErDqp09iAfMG1wnFH0Epda7TqPYjmPzim5GbQWd7D7FJu+U3UsXcqcsIy5ZwPs6qvCDyznNaOp6VRdURA07XO1h6m6abAb5qxdnZC3W1oSDlbotqMZVi4XA54wv0Iq7o3bVJE4f2j2zT0GrhzSnZfN+iXF3suTQo5mgznxxsByPXA4T7lvKs30opCSyqbp9J79339OKSzsksWkVkE6si2FawS7Y2lbGCKW3BaXLoshSYtGJArkeHiYvlf2Bjka9Pwt0hoYi/W3pu9LJmMAvItktCsbCKEFYYo4lJyRGioCeWSFA1qYSSpQAGicVxdTW5v1V1iDAzOCVTmcDm7AckHmcZ0A1IFdskk52Vb7SNgxTbPnYoveRp3iuFAOYxk6joVDDH9BSmGxTczAWFZp2T7k/p0/eyj/loSOIf9RuYjz5ci3pgfayKnHsV/RxdXH9btOQ4/H7KJEzaNzovotFAAAAAGgA0xjpXnBJJuVMXoNda4tIINiEKv7/b291ELSAg311+riXnwBtGmf7qqOIjzI5EBsel4LibqyC7xm3Ince7nx/dRHx2dYb1XYrYR7V2Lax6i3jmY+YUQ8AY+WSp1PWrWPO5S6jIBqzDtk2G9ttScsDwTsZo2PIh9WAP7LZGPLHnTqjKj0IWl7u9jd3dW0U/GsYkXiCsuoGTg/EOYwfYihC+g7lcMff868rxiDqa2RvO/nn91OjN2hJVWpaKELK+1C7R76CNdXihkMmOgkZOBffwsceRHpWqwSN7aV7zo5wt4Xv7hOQZy9wVOmhWXVXZWXK8SEggjmpH8iOtXLXOjyIuDnmpLmtkzBz5LuzswmTxM7HmzHJwOQHkK5JLt7gBySo49jfc805ppOJL/h0UjgSyLCG0Z2JUEAEhCw1AJ6DGTipVO5xOyD97c7KPM1oG0f8APK6pe8NyjMiR6rGuM88k+vXpr71aUjHgFz9SVW1T2khrdArJ2RJbx3bXV1LHHHApK8bAcUjaDhX7WF4zpyPDVZ0gMz6cQQNJLjnYbhxO7O3qmorXuVtexd+rC6fu4blC+mFYNGWz0UOBxH0GTWIqcIrKdu3JGbcRY+dr28VJEjToVYZZAqlmIVVBJJOAANSSTyAqva0uIAFylqpdnW2Vu/06WPi7trtuAnOoEMS6eWeHix+1Vvi9K6m6mN+uwL993H728E3G69zzVvqnTiKEIoQswuz+hbwa6RX8Q54wJF0A98r/AN5XoXR6o66h2N7Dbw1Hx4Jpp2Ze9OO0nZeI1v4nWK5tPEjkhQ6g6xHzzrheuSv2qt3xMmYYni7XZFLmbltbwrHuRvjDtGHiQhZVH6yInxIfMea+TfkdK85xPC5aGTZdm3ceP78lxjw8ZLO7S5u9kXV9LcWUk0c8hlM8XwqoZzk4UgZ4+TFcVuMPr6SaCOON4BAAsTY5DTn4JtrjGTcJ0nbHASALacknAAKHOegFWnVFL/Ujgnse19rXuBBbLYxnnLNlnH7qED15pj1Fcs0a5ru1I/QWVn3c3fjtEOC0krnMsz6vKfMnyHRenqckpLrp1jA1Kb0Qs9ldIoyzQSqo8yY2AH1rjdQh4u0qP7G4kXZUHCQSxkL4+93jDB9QAo+Qrz/pE5xr37W61u6wTEP0K33l7HEpaWRI1HNnYKPqTVPHE+Q7LGknkLpwkDVUfa3aUjloNmxvd3BGAVUiNDy4mY40H09RWjoejU8hDqjst4b/ANvzJNmS+Tcyk9yt0pIJJLu8k769lzxNnIQH7K6AZwANAAB4RpnOzYxkTBHELNG5Lii2e07VL7k3Bn2vfXQGY4EWzQ66kNxSY9mH0YVVYti7sPMYaL3uSOX2/ZNOb1jjyV73g3etdoxCO5iEig5HMMh/ZYajONcc6taGvhrI9uI943jv/M1Hc0tNiqvsvsa2ZDJ3hSSXB4gkr8Sj04QBxD0bPrU1JWhAYoQme0I+TfKsZ0ro/oqR/wBp9x9/RSIHbkyrGKSihCzftX3egjt5r9O8jnXhy0Z0kJYIveIdCBnmMHlz5VpMBrZnzMpHWLDfXdvNjqm3Esu5psVluwtsoQsYRzIxJY+EgsebE50Hy09a1VVSuF33GyNO7gpFNUtNm2Nzr8qw1XKevGYAEk4A1J8gOtdAJNguE2FykLJy6cTDR8kA/dPw6eowfnTkg2HWG733+qRGdptzv9lEbP3Ta+2i1vGyxDh7wsRooAXOFGMnJHlzNS5sSFJRiZ42s7eOe9VVRF/OIGSN9uzu52eO8YiWDIHeICOEnlxqfhydAckctcnFGG43BWnYHZdwP2O/0KYfGWqnVcptS9lJeXZW2jeebiIxFxuw58ypOAB946CokjaWmBmeGttvsB+/hvShtHJfSO4e7YsLOODQv8crDkztjOPQABRy0UV5pilca2pdLu0HcPy/ipjG7IsrDVelooQihCpvalu0by04o8i4tyZYiOZwPEgPMZABGPtKtXWBYh+kqQHfS7I/Y+HsSm5G3GSzRdvPtN0km+GFUCx9DLw+OYj1OQvkPWvZsDoo3OMjs7afPws7jVdIA2NuV9U3ubFJJS8DPHMhx30ZKcLY5ZGpODrj2JFWNbh1NXbTS250JtlfgRvP4SFW01ZNStFzkdBvty4D8AUxebwbSNrNBJLDcLJG6kuhRwGQjClNCf3h86ykvQOCORs8BsWm9s7G2e+/uFZx4813Ze21/wA5K7dm+0BNs22IPwJ3RHkY/Dr7gA+xFRXizlpYTdgTu9t753wk0EUXF8Sxs8nD6cZ4A3qQR6HkQWXSHnepaCPhULknAxknJPqT1NJSwqLvhvQJS9pbNkarcSjkoxrCh6ueRI+EZ68rXC8OdUyXd9I1+FUYpiTaePZb9RVKk3bttT3R9gz/AIDirUuwqkAvsep+Vlm4lU6bfoPhe22wLXAZYwwIyCSx0I56mux4bRkbTW3B5krklfVX2XOsRyCsvZDtBke5sW4cRHvIyAoJUt4uIjVviQgnlkjOMCsbXQdTM5nA/wCPRbHDqjrYgeIv8q277bf/AEO2Zl1mf9XAg1LSNoMDrjOfoOoqGLanQaqbI/ZapDcDd79Bso4WwZDmSU+bvz164GFz14a81xau/WVTpBpoO4fOvim2N2RZWi0fDD10p/Aql8NawN0cdk+Pwc1yUXapSvTlCRQhcSpkEVFraZtTA+F28eu4+aU12ybqJIryV7HMcWuFiMipy8pK6mu1NnR3ETwzIHjcYZT1659CDggjUEA07BPJBIJIzYjRcIBFivn1dmpY3dzbPgOjnu2YjLxtgproM4wTjqfSvQjO+rp4526EZgbnDVLoyxhLTr9k/muFUZZlUeZIFR2sc42AU9z2tFyVCSXhu37qPIiGsjcuIfdHln++VThEKZu2/wCrcPuoZk/UO2GfTvP2U/Vepyhdq39xZzLdWzlGK92zYVtM5wQwI1x5dKnQQw1UZgmFxe+8eyra1rmuEg7lP7O7QdrmJX4YJ1YH40AJGSNQrKNfSpH/APDxSsEsTSAeDv8A9XVM7FomSGN5zHL4Rs3eXZTPi+2UtuSfiVSyfNAFIHooaq2swfF6dv8ALmceTsj5m9/EhSoqiGTSx7s1qu6l5s91IsDb4+JliCqderIAGHzFY2virWuvVB3C5ufI6eSltLf6VP1AS0UIRQhFCEUIWB9qewJNnXTXNv4YLnOcckkOSVx06svzHIa+l9FsckdEYw7ttFu9u494+OKraykjltti4vdLbMtxHEiDoo+ZOpPzOa9YpohHC1g4LF1Ehklc48U6p9MqPtlubWRpLKYIHPE8LjKMepx0z6YPrWfrsEEri+I2vu+Cr2hxl0LQx4vbf8hSKb/bV5G1tifPJGf+9qnOC1V7bPqPlXH8cgtfa9Cm11tLaN1kXFwIojzjg8OfQv8AFg+5qwpsAO1eY5clBnxx0nZgBJ7vwru2t1jUIgCqOQH9/jWkiiZE0MYLALOSve95c83KVpxNqM2XKBLcRDkjhh6d4vEQP4uI/OoNK8CWWIbiD/yFz6381MqGExRyHeCP+JsPSyf7nbQgt7q9vJnCIirCvVpHOGZVX7RHAB8xyrKYw8PqnbP5YLU4MOrpgXflzdW/dPYs15cjaV6hQKMWlu3/ANtf+qwP2z0+vRceeY9jDS00sBuP6iPYffy4qyALjtO8FoNZFOpezTLD01q66P0zpq5hAybmfDT1smpTZqk69MUNFCEUIUbephvfWvN+kdL1NaXDRwv46H1z8VMhddqb1Qp1FCFB7wbo2d6Q1zArsBgMCytgZ04lIJGp0OmtTqTEqqkFoX2HDIjyKQ5jXaqqbY2ZsTZA7ySBDIdUQ5mdsciquSFGR8RwPWrannxbEzsMebbz9I8SNe7NIIjYs1k2y0+0pZWi7kXCgrH5BFAU8h0Rug51rJcNfR0bIn3JGdzvBJ+67QVDJJTsnl4hTFViuFA7Um/SZBbRHIzmRhyAB5ev9cVf4Nhr55QfwDefhUmLYgyGMj8vw+VZ4IQiqq6BQAPYV6XGwMaGN0GS89e8vcXO1OaJ1UjDgEHTBAIPprRIGOFni4PFDC4G7deSru19kpbj9IgkeCRNVKk8/IdQTnHPGOlZ7FcIpepc45DgcweVj+DgrqgxGd8gjOfPQhWvdLtamjZY9poeAgcMyoQw9XUaMNRqoBHkc6eW1/RuKQF9Gc/7b5eB3ePotSHubk8LX7C+jmRZInWRG5MpBB+n5Vj5YnxOLJBYjcU8CDonFNrqKEIoQoDfzZX6Ts+5iC8TGMsg83TxqB7kAfOp+FVH6erjkJsL2Pccj6FIeLtIWQ7A2gJoVIPiACsPIgfz519HUFS2eEEajI96wNbTmGYg6HMdysGwbVJbiKOVuFGbBI/AemTgZ9adqpHxwuewXICRSMa+ZrXGwutNmgh2dljAptjnMipxPF6OMFmTyYajQEHnWYa+Wu7If2+BNge7cDy37uC2MNLEMmNAPumUtudoD9XZxwxEaTzphyPOOJSGx1BZgNRoeVPteKL65S539rTl4k3HkCV2Wjpz/qAE8vn4VU3y3WFkyFHZ0fOOPHECoGdQAMHPQD+dW2HYgaoEOFiOGiz+KxmIAMyYdwy047z3m6rdWSpUldXCxozscKoyabllbEwvdoEuON0jwxupUfuHuxfXiy3MLQIkkhDNIXLArr4VXTA4sa15rV9Lm4bM8bN3Oz077Z3HsVrnYWyZjGk5Ny/Mlo+6PZja2jLNITcXAPFxvoqt5qmcZHmcnOoxWCxLpDU1m00dlp1G895+LK1jhawBXqqBPIoQpKyiwuep1r0fo7QinpRIfqfn4bh9/FQ5nXdZOKv00ihCKEJltH7Pz/lWK6XfVF/u+yk0+9MqxykIoQqdv/vytioiiUS3cg8EfPh/bfGuPTmfTnV7guBy4jJoQzlqeQ/MkxNO2JtyVltvs2SSU3N4/e3DHOuMLjlgDTT00HTzr27CMChoo2i2mg3D5PP/ACsjXYo6YlrMm+p+B+ck82hs6OYYkXOOR5FfUGreppYqhuzILqvgqZIHXjNlFPuuG0M8xHkTn+/pVQOj1ODcH0HwrT+O1DhYj3Vj2fuzJDHiO2mC8y3dvrjmS2Ksaf8ASwDq43DzFyoMzaqd209pPgUmpzU4iyZmgMPZf9W8cO/ny3b88hxPEGUq3IjBpEjGvaWu0KaY4tcHN1VMTawlNqJWHCnEXyftKDwlvw+prEYrVyT0jGg3IGfG+l/L7rYYbSxw1TnHQnLhbX3+ysYaOVSMq6nnghhWQs+M3zBWquyQW1C82Hd3GzZDLaHjiJ/WW7E4Yeanow6Hn78q7UxwV7NioyducN37fmWqgyUpZ2o/JbXuzvFBfQiaBsjkynRkbGSrDzH0PSsRW0UtHJ1co7juI4hNtcHDJZt2qdpM9vcG1s2CGPHeScKsSxAPAvFkAAEZOM500xrpcCwKGaHr6gXvoL2y0ubZ935ZmWUg2CU7Ke0ee5nFpdkOzhjFIFCklRxFGCjhxwgkHT4ca50TjuBxU8X6inyAtcd+VxfPXv13WRFKSbFa3WRUhfNe2tkfo21ri3hlMQDZjwMjDKJBGRnUANjXyr2XoxUSVUMbtvZcRrrcjLMc7XVHiYaxhLmbQH5cKdthNoJDGfVQw/Amt7EJx9ZHhdZaQw/0A+Nlb9m783UICsyyryAkGT/qGCfnmok+FU0huBsnl8aeSlw4pOwWPaHP5Uo3aVNgYhiz1OWI+mdPrUYYFFfNx9FIONPt9IVV2zt6S7k4pXBK6BRoEzrgL0zpqdeXpVlS08MALI/Hj4quqaiWch0nhw8FE3l4kS8UjBR69fYczTs08cLdp5smooZJTZguqpLcS7SuI7aBSFZgB/OR8cgoyfrWMxvGm9W55yY3PvO79gtPh+HiHM5uPovo/YGyUtLeK3j+GNQucY4jzZj6sck+prxWrqX1Mzpn6k3+B4DJX7RYWUhUdKRQhFCFMqNK9jjbssDeACryvaWuIoQihCi7qTiY+mleX43WfqqxzhoOyPDf4m5U2Nuy1I1UpxVftE3rGz7UyLgzOeCFT1bqxHko19TgaZq0wjDjWz7J+kZuPLh4/vuSJH7IWO7vSK7vLJJ3l05JkL5DD9kA9Bpy06chXuuAQUkUIEJF7acBwH3O9ZDF3VBfZ4IaPzP7BTNvOHBI6My/6WKn8RV7HIHi44keRsqiRhYbHgD5i6kdjWHfzxw54eNsZ8upOOunSk1M3UxOkteycpYutlazir21rcbMHFFZxXS5/wAyPiWXB+8pDk9fh09BVCJIK82fKWHgbbPhp658ytnS0VMzJnZPPP1yXWxnuNrN3s6d1Yg+GEE5nI6udOJAc6aA6DXBNcqBDho2IjtS7z/aOXA+vcpkgbDk3N3HgortNngMqLEF7xARIVHtwqSOZGD7aVLwVkwjLn/SdPufzVZLGHxl4Dfq3rLt6trrFGUB/WOMYH2QebHy9KdxStbDGYwe0cu4cfhMYbSOlkDyOyPU8Fcdwuy+zlsoZrlXkklXj+NlChvhAC4+zjOc65rxfFekFVHVPjhIDWm2gPfrzWyZE0tuVI7S7HbNtbeSa3cciG4x7kN4j8mFRoek9UMpWh47re2Xol9UBm02VE21YXmzWUXiccLHhWdNR7N5HGuCAdDjODV9TTUteCac2cNWn7fnkn46p7MpMxxXWztqyWc4ubQhuLHfRcWBOnP2DYBIYevPUHk1OyqiME+VtD/afjiO7TIhc8YPbj191GbU2Bf7T73aaW+Ulc4SM5OEHDkLzYeHBI1JB0qVBWUdBs0Tn5tGp5567tb929Vpa53asrZ2Pbhzx3AvLmN4hGCIkYcLMzqVJKnUAKToQMkjyqo6Q4xDJD+nhIdfUjSwz1705FGQblbPWLUlfNnaLtVZtsSSRurKrxKrKQQeFVB1BwfFxV6r0aifT00IcLG98+Z+FW1lnteOR9lNXNm5bKTOg6jCsPlxDSvS5IJHOuyQt5WB9wsbHMwNs9gPiR7Li84l7gZLZkAZsDlwscnAAHKkzbberF79oXPgeCVFsu2za3ZNh4jinztgE4Jx0HX0FS3GwuowFzZQd9JaTkByRINBgOrr6Yxn5Gqqd1HUmz/q7iHD0VlC2rpxdv094I900O5yMc96+PVRn+/lUY4GxxvtnxCf/jD2i2wPNXT/AA/7NTF1cEeMERDP2V+I/U8P+mvJ+l07g6OHdmfHQeWfmtTTjK62GsYpKKEIoQihCmq9lBuLhVyK6hFCFxM+FJqJX1H6emfLwGXfu9UpouQFEV5ITfMqeihCw3ee9N5tCWZjmKEmGAdPAfG/rls4Pt5Ct1RRfpaNsY+p3ad46DyTlNHtOMh3afKr+8cKqonBCyRkEH72vwnz/wB6tsLqZIphs9/590nEaeOWI7Xcut1Nqhy6N4WZmkUeYY6gHrg5/sVv8Jrmyl7Drcnzzt4LEYnRmMNeNLAHw+VZUcgggkEHII0II5EGrogEWKqQSDcKwr2h3cSAM6PqAvEo4mJ5KMEZNVM+F0g7RBF9wO/gLq0hxKpPZyPMjdzskto733cwIaUqvkg4PxGv41Ihw2mizDbnnn+yYlxGoky2rd2X7qpX1lK3+XcPHnmOFX+hOCPrS5qeV3+nIW+AP7+qbinjb/qRh3iR+3oqztvdvuomlMjSOCCSRjIJx5k5yRrmqOtwrqoTKXlxv+cfdXFJiXWyiMNDR+dy+guz+7WTZtmynIEEaH3jUIw+qmvDcWjdHWyh39xPgcx6FaeM3aEnv9vWuzrXvineOzBEXOAWIJyTg4AAJ9dBpnNKwrDjXT9XewAuTyQ9+yLrELjtRv5C4laKSJwQ0LRKUIP2dMPj+LPrW5Z0fo2AbAIcP6g43+PRRetcdU03a2VdzqiwwSNxsRHIAeBdfEHfkoU+LXXI5HNO1lRTQuLpHgWGY38rDffT/CeikcG2A7vz1X0NunsFLG1jt0OeEZZvvO2rNjoM8h0GK87r6x1XO6V2/TkNwTrW7IspioaUsK7TO0ZrovaWZxAMiSUHHegcwD0j8/ve2h9B6P8AR0sImmF32uBuaOJ5+3eoz3l52WrLDWlKjqb2VvPLEOFv1i+THUezf1zVrS4tNCNl3aHPXzVbU4ZFKdpvZPL4U6m9kDjDh15HkDgggjUHP4VajGad4s8EfnJVpwmdhu0gp3/8T23/AFP+y/8ASpH8WpP7vQ/Cj/wup/t9R8riXeu3HJmb2U/+bFIfjNK3Qk9w+bJbcKqTqAPH4uobaO+DtkRLwD7x1PyHIfjVbUY292UQtzOvx7qwgwdjc5Tflu/PJaD/AIerklb1CdAYnHnlg4Y5/hWvLulzO1E/edoe3yVoafIELYKxqkooQihCKEKZXlXscX0DuCrzqvaWuIoQm998B+VUPSUn9A63Ee6dh+pRtebqYobfLahtrKeVfjCYT99zwJ/2mFTcOpxUVLIzpfPuGZ9AkuvbJYzBGsUYGcKi6k+g1J/E1tHOMj77yrJrRGy24JXcjdB9qzfpE/EtlG2FXODKR9kY5D7zfwjXJVGJ4mzDY+pizlI8ufwPE8DVPcZ3bR0Wrbz7lW15EkZXujEMQvFhTHpyAGnDoNPpisrh+MVNFKZWOvfM3387635rskTXt2SFjm9+y9obMdVklWSF/Ck3BpnyfQkNjXGuRnGcHHqGD9K5K5uy19nDUGxtzuBcj8I0VLPhNOM9nyPprZONnbPYESTSd7JjQ8lUHnwgDr51uKamcCJZnbTvQdw+6zs9Q0gxxN2W+p7/AIUnU5Q0UIVa312iFj7kHxPgt6KDn8T/ADqjxqqDY+pGp17v3VxhNMXSdadBp3/svOzztBk2fmJhx27NkjqhOAWXz5ar+WufO8XwWOt/mNyePXkflaQySNbZmvNXjtODbR2fHPbsJUjbvfD1XhIbAxniHVTjkeoxVHglqGsMUo2SRbx3eB4925QWVkpk2JfwrEK3Cmrf+y6ykg2fGHLKXLScOSMBsYz7gA/OvP8AG5Y5qtxbnaw8tVVVNQ/rCGOIHIlW0XD/AHm+pqo2G8EwKmYf1nzKrXaRt14NnzEPhpAIl/j0OOueHiPyqzwejZNWMuMhn5aetlLpqmd79kuNlglyeBFjHMgM/qTqF+Q/E16pUO6mJsDdSA53ecwPAepVxIdhoYO8/YeCZ1XphL21nJJ/lo7/ALqlvyFIfKxn1EDvK4XAale3NlJHjvI3TPLiVlz9RXGSsf8AQ4HuK4HA6Few2TOpKYbHMDmPl1+VWEVDJMwvis62oGo8N/hdPthc4Xbn7puRUQgg2KaS9tFxBx1C8Q/h5j6E/SpNNF1rZBvDdry19CfIJxjdoEcr+S1L/D257+7HQxoSPUMcfmaw/S0DqozzPslwalbfWHUpFCEUIRQASbBCmRXsjBZoCrl7SkIoQmm1p1jglkb4URnPsgLH8qhYjSfq6Z8PEZd4zHqlMdsm6+R9sb6XtxKZXuJFOdFjZo1QZyAqqenmcnzJpFPhVJBH1bWA94BJ77/44BdL3E3urfHvpLfWUME7q0q3OWIwC0aRMyswHPx9QMaL1505wqOkqnyxCzSzyJIBt4fdSqZ229oPFNLmza6nt7NDgzv4iOiLqx+gJ/hp5kraeJ9S4fSMu86fnNSqx+QYN/st82bYRwRJDEoWONQqqOgHr1PmTzNefzTPmkMjzcnMpgCwsE5ptdVJ7YJohsu4WQ6ng4AMZ4+NSMZ9jn0zV30ebIa5hYON+6x/Bzso80rPovnwWM7D3pRI1jlVvCMBhg6Dlkeg969socYZHGI5QcsrhZmswp75C+M652Uo29duB8TH0Cn+dTjjFKBqfJQxhVSToPNRF/vkxyIkC/tNqfkOQ/Gq6fHHnKJtuZ+P8qdDgzRnI6/IfnwqzPMzsWYlmPMmqR73PcXONyVcsY1jQ1osEpbcB0fI8mHT3HUe1SKfqHnYmy/6hu7xvHdYp9mwcnZc1Zt1d4ptmygHx28hHEo1BGnjTyYD69ehFbj3R8uHa1/pcNDy7vbUZax6yivr4FbDDsCykKzrbwNxAMrhFIOdQ3LGeuedefOrKtgMRe4Wytc+SpTLIOySVMVCTSUeLAB886e3WnnxFrGvO9dLbAFZh21XmEtYj8LOzt/AABp/G1aTotG3rnyO0Fh4E3PsrDDgNouPJZ3u/sSW/uO7j5nxOx5IudWP8h1rSYliDYQ6eXUnTiTuU6eYNBe5bTu5uBaW4AEQmk6vIA2T6KfCvy19TWInxSrq37LTYHcMvXUqpfUSSGwyVmVcaAYqpN75qMuZYwwKsAwPMEAg+4NDXFpuDYoBIWVdpu5q2yi7tlMY4h3iLoAG0DqOgzgcI01GnOtngWLVDZRFISHWu07+48cuPirSjqX7WyTnuWe3riRRIBhvhcevRvng1tKx7amMVIFnaOHPc7xtnzCtpSJB1g10Pyvdij9YfLhbPtilYOL1B4bLr91l2l+vwK0r/D2P+Yuj07tf/wCq896W/wCjH3n2SYNStwrDKUihCKEJW2TLD6/SrPB6Z1RWRtGgIJ7hn+3ikSGzSpWvU1BRQhFCFzIgYEEZBGCPMGhC+et5ew65SZjayRNASSvGzKyAnRToc45cWdfIVDrq5lHH1kgJHIXt3pTWlxsF5t7cBNmW1tPxF5RJwTuM8OJAeEgfZCkKuevFk9AM7S4y+vmkitZtrtG/LXz15WUyFoie0lVSx3lmtLsXcSK/DEiEsrFQJFDcxjhJ1x86tpaCKpp+okNrknI55ZeISJ5T1m1yHykN4O0C+upS/fyRL9mOJ2RVHl4SOI+p/DlS6TBqSnjDdgOO8kAk+engo7pHEq+9lW/VxOWtZ3LlU40kPxEAgFWb7XMEHnzyeVUGO4RBCBPELXNiN3eBu9tMlFrKiVkY2Tb3UJ2z7TLzxW4zhFMjerNnH0UH/UasejNL/LdLvOXgBc/nJMUEdwXbys6hkUDDJn1BwR+Y/CtXDJE0bMjL8wbH7j0VixzRk4XXsnd4PDx56ZwaVJ+msdjavzt+y67q910WlpJK3BEjO33VUsfoKhSSsjbtPIA55Jpzg0XJUlfbq3kK8UltKF55C8QHuVzj51GixGllNmSC/f8AKbbPG7IFQ1TE6pPZr94jQnyLJ6MOnz1/GrrD3/qInUb+BLeThu8fnipcB6xpiPeO9ax2P7X720aE/FA2B+4+SuvuHHsBXl/SGm6uoEg0cPUa/ZZ6tj2X7XFX3HnVEBY2coaUu5gSTyUDTpgCn6mUSydnTQJb3bTslRV2XDtZ2nmRv0aPiig1KmQ5BefI+zoFUejE66DbYPQGkh7f1OzPLl8q2pYTG3PUpvuFs6G3v9owwniRRCUJIbRlLMOIeTNj5VWdJr7Mf+77Jiv0b4rRIGChm68h8+tZ6BwjY5+/QeO9QGEAE70hURISkCZYDp1p6nYHyBpXWi5smG8sAnguEPJ43UZ6eE4Py0NSG1J/VNlG5w8k41/8wO5r5lVufr/XNektdYEcf8q+BTywbhSV/wBngHu3PHsBVjQu6qGWY8Ngd7tbdwF0/Cdljncrea2PsFtBFbzSsMGZwFPmseR8vEzD5e1eZ9KZDJM2Nv8ASM+8/sAo8dVGyTq3ef2WsVklYooQlobct6Dzq2w/Bamss5os3iftx9uYTb5A1SEEIUaVv8OwyGhj2Y8ydSdT+3BRXvLjmlKsUhFCEUIRQheEUl7GvaWuFwUKP2lsaKaN45FDI4KsrDIINZybo1EJBLTPMZGfEfPqU8JjaxzVZ2Z2c2lolyEL93PGEkR24lCqG0UkcQ0Y8yeQpWIYbUPjZK6UB0d3X2bZ5cDy4Lhma0Eu0XzNvDsSW0meKRSME8LEYDr0ZTy1GOunI61c0lXHUxCRh7xwPA/majxyNkF2q/8AY9u/Isj3Uisi8HBHkY4+IglhnoMDXrn0qg6Q1sbmCBhub3PK25Qa2UEBgVV3znMt7fyfdfu/9DBPyT8a0+BU+xhjnDc1v/m4H9lYUjLU5PIepuqvSl1WTcrdKS/kwPBCn+ZJ/wCVfNj+HM9Aa3EsSZRs4uOg+55e6YnnEQ5rc9ibEgtE4IIwg6nmW9WY6n+8VhamrlqXbUrr/buCp5JXSG7ipCoyQqLvz2fJdcU1viOfmRyWX3+6x+99fMX2GY0+ntHLmz1HyOXlwUynqizsu0WN8Lwy4cFXRvEp0IIOoIrd0lQGPZMw3AIOXBXET7EOC0bslk4b66j+8nGPLwuP/X+dUnTWHYkJG55/8s1ExZlj4+62GbxKH6jRv5GsdNaWMS7xkfsVVO7TdrfvUVtfZy3ELwuWCuMNwHBIzqM45HkfSmKed0EgkaBccUljyx20FXx2fWuArNcOoHCFaZ8AeQAxjly5Vaux+sO8DwUk1sqmNhbvW9mGFvHwcWOI5Zi2OWSxPmdOWpqvqq2eqIMrr200+yYklfJ9RUpURNruFgCCRkdRTsL2seC4XC60gG5XVxHwn0Oo9qVURdW/LQ5juXXtsVHbauBHbzOeSxu30UmimZtzMaN5A9URi7gF8ygV6eBc2WgVg3T2A99OsKEiNPFI3kMjJ/ePID09DUbFcSbSwC2gvYcSdSfzIADXVFROI2e3evoCytEijSONQqIAqjyA9+fuedebSSOkeXvNyc1QucXG5Uvs26OQh66A/wAqj/pjK8NZqSB5q1oK7Z/lyabj9vhWCOyAwSc1sKTovDE5r5XbVtRbK/x7+hs3Tk6J3Wp0TCKEIoQihCKEIoQihCKEKC3ludFjHXxH+X45+grMdI6ota2Bu/M/b19lXV0mjB3/AAoAisiq5K934OLrxY/Cn+qHU9Zvvb0Stns35r573rgKXm0E83Mmvq4f8mr1HAZeswxzB/Y3/wACAtFRu2oCOQ9CqvSElfRm5WzBb2UEYGvAHb95/EfoTj2ArzjEpzPVPeeNh3DIKinftyEqbqCmkpbx8TAfX2p6ni6yQN3b+5KY3aNlzIRk45Z0pEhaXnZ0XDa+SyLto2MqvFdKMd5lJOWCyjKn3K5HsorV9HKoua6B27Mdx19fdWNDJcFhTXsrk/8AmR6Zt/5RmrXpeduIOP8A8f8A9ApOJm7b93stlrzxUiXhtiRk6L5n+VS4aRzxtOybxS2xk5nILydl0CjQdTzNcnfFYMjGm/eUPLdGpGoqQlrWMEkn4QMn+lSaWJr3Ev8ApAuUuMAnPQJGo5SF0WJwPLlSi9xABOQRcqm9p8kht4beMhTdTLFxE4AHMjPTJ4flkVe9H6Xbn61wyaMu/T0z8VNoo7v2juVK3w7OFs7Vp1uC5ThBVkxxcTBfCQdMZzr/AL7VWq1HdfYMdpbrHGuMAGQ9WYjUk+9eb1lRLVSOldmB6DcqKWR0ji4qWRsHOAfQ1FjdsuBIv3psGxSrFCMjKny5ipDjA4XF2nzCUdgjgrTsm57yJSeY0PuOvz0NbrC6r9RTNedRke8fOvirimk24wfBPKsE+ihCKEIoQihCKEIoQihCq22kLTuB0A/Icqw2MxvlrntG4D2Gip6oF0xA/MlGVSaKKlGk8Kr5Z/GnnSgxNYN10ou7ICx3tg2WYrhLlR4JU7t/3gCNfdcY/cNa/oxXlsbob5i//F2Xoc/JWmHzWaW/lis2q/UxfTuxroSQQyLyZEYfNQa8xma6KZwOoJ9Cs+8FriOBUjcLnDDkfwPUUupaDaVuh9DvXXi/aG9JpIRnHUYpqOUsBA3iySHEXsuKaXFnvbXIP0SFepmBHsEfP5itF0baf1Dj/wBP3Cm0A7ZPJUvdfZd3aqm0xGTFGwypyGeNlwzgfdAI19jyBrVV1P8AqoXROOo9tPzgrGZnWMLStytp1kRXQ5VgGUjqCMg/SvNXscxxa7UZKiIINili5xjJwK6XuI2Scly50XsT8JBrsUhjeHBdabG66uI8HI+E6j+nypyojDXbTfpOY+PBde2xy0XIkOCvQ8/lSBKQwsGhXNo2suKaXF6DXQbG6FGb37IF9bvC5x1Q/ccDRsfMg+hNWNNicsM4k3Ddusn453NeHKjRbYmuWtdnXSlbhLhTLnlLHErScWeWvCM+ehHM42FXWsNC+aM3BGXecvS6s5ZR1Jc3gtTtNSV+8CP6ViKM3cYz/UCFUR5m3FN6iJtFC6rHuwfA/lxfyH/tWz6Nk9Q8btr7BWdB9J71M1olPRQhFCEUIRQhFCEUIRQhV7eSEh1kHUYz6jUfh+VZHpFA5kjJ293iMx+clV1zCHB4UTNIGwceLr6+tUE0rZADbtb+ahudtZ715DEWOB/tSYIXSu2QhrS42CYb0bHhuoHt2+Fh8XUMNQw9j9dRyqW2pbSztfB/Trz4pwSCN4LNy+b9rbOe3meGTHGhwcHI5ZyD7EVvqedk8YkZoVdMeHtDgtX7Jd50khFo5xLHnu8/bTJOB6rrp5YPQ4yePUDmSGoaOydeR/f38FW1kJDtsaLRc9OlZ3aNrblBS0FsW1Oi+ZqVBSuk7RybxS2Rl2e5eXBXQL06+dIqDFcCLdv4rj9n+lVbfndcX8AQMFlQlo2PLONVbrwnTlywDrjBlYZiBo5doi7TkfkcwnaebqnX3KAtN4dqW/6q8sWuVxw8cS5JGoJPACpyMaEL61s4sVpJRcSAd+XurVtRG4ap92bXj8M1u0U0ccbkwd8rKwjYn9Wc6EqfXr0xWZx6OHrRNE4Ha1sRqN/j9lX1jW7Qc06q6VQKGiuoXuaCTohLxW2nEx4V/E+1S4qS425Tst9U42PK7sgk5iCfCMCmJnMLuwLBIcRfJJ00uL1lI0NKc0tNjqgiyQ/4Ojyrcd2DKilA458J1KnzHlnlk45mpUQqHQljM23uRzG+35dON2y0gaJciohBBsU2u4I+JgKdgj6yQNSmN2nAInxxHHLOlE+z1h2RkuOtc2Vn2DBwwjP2jxfXl+AFbjBKcw0jb/1drz09AFb0bNmLvzUjVupSKEIoQihCKEIoQihCKEJG8thIhU9evkfOo9XTMqYjE/QpuWMSN2SqfdW7RsVbmPx9RXnVVSyU0pjfqPUcQqORhY7ZchZyF4QMZ5nzrrakti6totxK6HkNsEjUZIWW3O5qXu1r0SyOip3b+EDLcaDkTkDGCM4Neg4K4OomePuVdUpvEEhFsuD/AI1bw2S8K26/rWBJ1QsWyep1VD6nHSu4xK2Ojftb8h3n8v4IqnBsRutZrz1Uq7eUkAE6CnXzyPAa45BdLiRYrimlxdwx8RAp2GIyvDQutbtGy5NNuABsFxeohJwOdKYxz3bLdUAEmwXNIQnFrpl/Ll7mptKNgOmO7TvKcjyu7h7pDNQ7m902upJCx1OacklfKRtldc4u1RLGVODXJYnRu2XIc0tNiu7VRxZPIa/SnaVrTJtO0GfklRgXz3JOR8kk9aZkeXuLjvSSbm68BxypIcWm4XF3JMWxk5xTkk75ANs3suucXaru2kC8R64wKdppWx7TjrbJKY4NuU62Ps7vWyfgHP19B/Op+EYaaqTaf9A158vlO00HWuz0H5ZWoCt4BbIK6XtCEUIRQhFCEUIRQhFCEUIRQhNdoWKyrg6Ecj5f+3pUGvoI6yPZfkdx4ftxCZmhbKLFVa9sniOGHsRyPzrC1lBNSOtIMtx3FU8sTozZybVCTaqm8tneJM01iis00Qhcsyr3ZVsrMMnXAZhjXkpweR0mC4pFTROjmNs7jInvH5xU+lqGsaWuTncvddbGIgkPM+sr+Z+6M68I1589T6CtxLEHVkl9GjQfc8yo885ldyVkVCQT0HOoDY3OaXDQJkAkXQhGRnl1ojLQ4bQyXBa+a7uIuE+h1B9KcqIerfYaHMdyU9uyURS4DeZGM+nWuxSiNjgNTl4b0NdYFJVHSV6rYOR0pTXFpDggG2aVuSCQw68x5GpFSWOIe3fqOBS32JuElnp0qNtG1tyQvK4hFCEs8gKgH4hoPapT5WvhAd9Q9ksuBbY6j2SNRUhdFTjONDSyxwAcRkUWOq5pCEUIUls3ZLSanKp59T7f1q6w7Bpakhz+yz1Pd8+6kwUrpMzkFZ4YgqhVGAOVbeKJkTAxgsArdrQ0bIXdOJSKEIoQihCKEIoQihCKEIoQihCKELl0BGCAQehpLmNeNlwuFwgEWKh7zYCnWM8J8jqPrzH41navo9G+7oDsngdPkeqgyUIObDZQt1ZPH8SkevMfWs1U0FRTH+Y3Lju81AkifH9QTeoabS8jAIqjrqf5CpUjmthaxp1zP2CWSA0AJCoqQu2kJAHQcqddK5zAw7l0uJFkRRljgDNciifIbNCGtLjYL2aPhOMg+eOh8qVNEIzsg349665tja6TplJXtdAvkhOu7VPi8TeQ5fOrDqoqfOTtO4fn5yT2y1n1ZlITSljk1DmmdK7aKac4uNyk6aXEUITqMIoDHxHoPL3qfGIImh7jtHh8/ngnW7DRc5lIzzFjr8h5VGmnfKbuSHPLtU6tdlSP9nhHm2n4c6n0uD1U+ezsjicvTX0TsdNI/QW71N2OxkjOT4m9eQ9hWnosEgpztu7TuengPm6sIaNjMzmVJ1cqWihCKEIoQihCKEIoQihCKEIoQihCKEIoQihCKEINCEyn2VE3NAD5rp+WlVs+E0k2rLHll7KO+lidu8lHTbu/cf5MP5j+lVE3Rof+0/zH3HworqD+0+aZybElHQN7H+uKrZMArGaAHuPzZMOo5RuumklpIOaMPkfzqA+hqWGzoz5FMmN41B8l1LcEDhA4B1HWly1L2t6trdn3XXSG2yBZNqgppFC6ihCKFxdKhPIE+wzTjInv+kE9wXQCdE4i2fK3JG+Yx+dSosMq5PpjPjl72TjYJHaNKdx7BlPPhHuf6CrGPo7VO+ogePwE+2ilOtgnsG7yj42J9tP61ZQdG4W5yuJ7svlSGUDf6ipK3sY0+FAD58z9TrVzBQ08H+mwA8d/mc1KZBGz6QnFS06ihCKEIoQihCKEIoQihCKEIoQihCKEIoQihCKEIoQihCKEIoQihCKEIoQkrr4T/fSmZ/oKbl+lQjcjWfd9JVadFB1kFDS9l8a/30qZQf8AqG+PsUqP6gpq3+IVqof9QKbH9QU0nIVfN0Cshova6uooQihCKEIoQihCKEIoQihCKEIoQihCKEIo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4425" y="4943475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AutoShape 9" descr="data:image/jpeg;base64,/9j/4AAQSkZJRgABAQAAAQABAAD/2wCEAAkGBxQQEBMUEhQUFBUVGBgYFxgWFhQWHBoXGBQeFxQZFhcYHSggGB0lHBQVITEhJSosLy4uFx8zODMsNygtLiwBCgoKDg0OGxAQGywkICYsLCwsNywuLCw0LDg3LCwsNC0wLCwsLCw0LCwvLCwsLCwsLCwsLywsLDQsLCw0LCwsLP/AABEIAOEA4QMBEQACEQEDEQH/xAAcAAEAAgIDAQAAAAAAAAAAAAAABgcEBQECAwj/xABOEAABAwIACAkIBwYEBAcAAAABAAIDBBEFBgcSITFBURMUIjJhcXKBkSNSkqGxssHRM0JTVGKC0ggWQ5OUokRjc8IVF+HxJDV0g7PD8P/EABsBAQACAwEBAAAAAAAAAAAAAAAEBQIDBgEH/8QAOREAAgECAwUFBwMDBAMAAAAAAAECAwQFETESIUFRYRMicbHRMoGRocHh8BQzQiNS8QYkYpJDcoL/2gAMAwEAAhEDEQA/ALipqZrwS7OJzn/WeNTiBqKA9eIs3O9N/wA0A4izc703/NAOIs3O9N/zQDiLNzvTf80A4izc703/ADQDiLNzvTf80A4izc703/NAOIs3O9N/zQDiLNzvTf8ANAOIs3O9N/zQDiLNzvTf80A4izc703/NAOIs3O9N/wA0A4izc703/NAOIs3O9N/zQDiLNzvTf80A4izc703/ADQDiLNzvTf80A4izc703/NAOIs3O9N/zQDiLNzvTf8ANAOIs3O9N/zQDiLNzvTf80A4izc703/NAOIs3O9N/wA0A4izc703/NAOIs3O9N/zQEA4y/7ST+ZJ80BP6Dmntv8AfKAyUAQBAEAQBAEAQGLX4Rip2500jIxvc4DwvrPUsZTjFZtm2lQqVXlTi2+hEsJZS6aO4ibJMejkN9J2m3UCo0ryC03ltRwOvPfNqPzf57yN1mU6pd9HHFGOnOkPibexaJXk3oixp4FQj7Um/l6mnqcda6TXUOaNzA1vrAv61qdxUfEmQwu0h/DPxzZgyYwVbtdVUd00g9hWPaz/ALn8TerO3WlOP/VehwzD1UNVVU/z5T6i5O1n/c/iHaW7/wDHH/qvQy6fG+tYdFTIeh2a/wB4FZKvUXE1Sw21lrTXu3eRt6TKVVs54ikHS0tPiCtiu6i1yIk8Dtpey2vmSHB2VGF1hPC+M72ESN9gPqW+N5H+SyK+tgNRftyT8d3qvmS7BeHaeqHkZmPO1oIDh1tOkKTCpGfssqK9pWofuRa8vibFZkcIAgCAIAgCAIAgKzQFh0HNPbf75QGSgCAIAgCAIDXYaw3DRsz5nhu4a3O6Gt2rCdSMFnIkW9rVuJbNNZ+SK3w9lJmlu2mbwDfOOa59vW1vr61AqXcnujuOjtcDpU99Z7T5cPUhVTUPkdnSOc929xJPiVFbbebLqEIwWzFZLoeS8MggCAIAgCAIAgOWuIIIJBGojQR1EakDWayZK8A4/VNNZsh4ePc/nAfhfr8b9yk07qcdd6Kq6wehW3x7r6afD0LKxcxrp64WjcWybY32DusWNnDpHqU6lXjU01Obu8PrWz7yzXNaG9W4ghAEAQBAEAQFZoCw6Dmntv8AfKAyUAQBAEAQECxvygNhvFSFr5BodJrY3eB5zvUOnUoda6Ud0NS+sMHlUynX3LlxfovmVfWVT5nmSVxe92tzjc/9B0KvcnJ5s6anTjTioQWSPFeGYQBAbagxaq5/o6eQjeQGDxeQFsjRnLREWrfW9L25rz8sze0uTSrdzzDGOlxcfAC3rW5WlR65ECeOW0fZTfuy/PgbBmSuTbUs7o3fNZ/onzND/wBQQ4Qfx+xy/JW/ZUt74z80dk+Z4v8AUEeMH8fsYdVkxqm8ySF/WXM+BWLs5rRo3Qx23ftRa+D9DR12KFbDfPp3kDawteP7SSO8LVKhUjqidSxK1qezNe/NeZpXtLSQQQRrBBBHWDqWkmpprNHVAEBy1xBBBII0gg2IO8Eaige/cywcU8ojmER1hzm6hKBym9sDnDpGnrU2jdNbpnP32CqXft9z5ehZ0EzXtDmEOa4XBBuCDqIKnpprNHNSi4txksmd16YhAEAQBAVmgLDoOae2/wB8oDJQBAEB1keGglxAAFySbAAayTsQ9SbeSKox4x5NQXQUxLYhodIDYybwNzPb1a66vcbXdjodVhuFKllUrLOXBcvv5EFUMvAgO8MTnuDWNc5x1NaC4nqA0lepZ7keSkorOTyXUnWAcmkslnVT+Cb5jbOeegu1N9al07ST3y3FHdY5ThnGitp83p6v5E+wTixS0tjFCzOH13DOd6TtI7lMhRhDRFDXv7ivunJ5ctF8DcLaQwgCAIAgCAwMJ4FgqRaaJj9xLRcdTtYWE6cZ+0jfRuq1H9uTX5yINh7JlrdSSW/y5NPov2dRB61EqWfGDLy1x3hXXvXoV9hHB8tO8smY6Nw2OGvpadTh0hQpRcXlJHQUq1OrHapvNGKsTYEBJMT8bZKB+abvhcRnMvzd7mbj0aj61vo13TfQrr/DoXUc1uktHz6P83FzYOr46iNskTg9jtRHrB3EHRZWkZKSzRxtWlOlNwmsmjJWRrCAIAgKzQFh0HNPbf75QGSgCAICpsoWOHGHOp4HWiaSJHD+IRsB8waevq111xcbXdjodXhWG9klWqLvcOn38iCqGXgQHLbXF72vptrttt0oHnluLyxOwTSQwMkpQHZ40yHS528E/VsdGaNStqEIRjnE4jELi4qVHCtuy4cPzqSBbyvCAIAgKjys5UnUb3UlERwwHlZdDhGT9VgOgv331aO4CO5NcXcLVdbBWzyTtha7PLppHgvFjoZGdYPSALd1wL+QGJTYUhlcWxzRPcNbWvY46NegG6Ay0AQGFhXBUVVGY5mB7enQR0tcNLT0hYzhGaykjdQuKlCW1TeTKmxvxJko86SO8kG/6zO2No/EO+yra1u4b1odZYYpC4yhPdP5Pw9CJKMWoQEixNxpfQS6buhdz2DTb8bekbtvgt9Gs6b6FfiFhG6hu3SWj+jLtpp2yMa9hDmuALSNRB1K1TTWaOKnCUJOMlk0ei9MQgCArNAWHQc09t/vlAZKAICCZS8aOAYaaI2keLvI+ow7AfOdY9Q6wod1W2VsLUvcHsO0l2013Vp1foip1XHVBAEAQEkxMxqdQSWdd0Dzy26yD57eno2rfQrOm+hXYjh8bqG7dJaejLqpqhsrGvY4Oa4XaRqIKtU01mji5wlCTjJZNHqvTEICP4/Ye/4fg6oqBz2ttGN8jyGM8C6/UCgKYyHYrNr6uWsqRwjYHAjO0587iXFzt+br07XBAfQ6A6yMDgQRcEEEdB1oD5+x5yPT0j3VGDy6WMEvzAbSx2NxmEc8DZblCw1oDc5Jcp8j5W0WEHXcTmxSuvnZ9/o5enYD0WKAupAEBwRfQUBVmPmJHAh1RTDyet8Y+p+Jn4ejZ1aq64t9nvR0OpwvFe0ypVnv4Pn0fUgChl8EBO8mmM/APFLKfJyHyZP1HnZ2XH1npUy1rbL2HoUeMWHaR7aGq16r1XkWwrE5QIAgKzQFh0HNPbf75QGSgMDDuFWUlO+Z+po0DVnOPNaOsrCpNQjtMkW1vK4qqnHj8upQVdWPnkfJIc57yS49J2DoGodSppScnmzvKdONOChDRHgvDM3eKWL7q+oDBcMbypHW1NvqB847O87Fto0nUlkQr68ja0trjwX5wRI8fsShAOHpm+TAGfGLnN2Z43t1X3a9WrfcW+z3o6FdheKdq+yrPvcHz6ePIgKhl8EBLsRMbjRP4KUkwPOnSfJk/WaN2q47+uTb19h5PQqcTw5XEduHtr59PT4FxxyBzQ5pBBAIINwQdIIO0K0TzOPaaeTOyHhXGX2FzsDkt1MmiLuoktBP5nN8UBrf2c6hhoKlgIz2z5zhfTZ0bQw22A5jh+UoC2UAQBAUJ+0BiyynlhrYWhhmcWS5ujyoGcx+jUSGuuRrIugLWydYf/4hg2nndzyMyTtsOa4nrtfvQElQBAcEX0FAU/lDxW4pJw0LTwMh0gDRG/d0NOzdq3KsuaOw81p5HX4TiH6iHZzfeXzXquJDVFLg5QF2YhYwcdpgHG80Vmybzo5L/wA1j3gq2t6u3HfqjisUs/09bcu6969PcSZbytCArNAWHQc09t/vlAZKAqjKthrhJ20zTyYeU/8A1HN0Dua7+5V13Uzls8jqsDtdim6z1luXh935EDUMvTvFGXua1ou5xDWjeXGwHiQvUs9yPJSUU29FvL3xSwGKGmbHoLzypHb3nX3DUOpW9Gn2ccjhb67dzWc+Gi8DcOFxY6QVtIehUWP+J/FXGeAeQceUPs3E+6b6N2rcqy4obD2o6eR12F4l267Kp7S06/chSilyEBOcn2OHFnCnncTC4gMcf4ZOw/gPq6tUu3uNnuy0KTFcN7ZdrSXeWvX7+ZbQKsjkzAw7gplZTTU8ouyVhaei+ojpBse5AfMmAcLVOLuE3h7TyHZk0eoSR30Obfo5TT/1QH0ti7jBBXwtmppA9pGkfWadz262lAbRAEBVf7Rbh/wyAbeNMt3Qy39oQHf9ndhGCpSRodVSFvSOCiB9YPgUBaKAIAgMbCNEyoifFILseC09+0biNd1jKKksmbKNWVKanDVFCYcwW6kqJIX62HQfOadLXDrHruqecHCTizvLavGvSVSPH5dDAWBvJBiPhridYxx+jkIjk6nHQ78pseq63UKmxPMgYla/qKDS1W9envLzVucOEBWaAsOg5p7b/fKA5wjWNghklfzY2ucepousZSUU2zZRpOrUjCOreR89VdS6WR8j+c9xcesm6pW23mz6DTgqcVCOi3HivDIneSnA3CzuqHDkw6GdMjhpt2W+8FMtKectp8Cjxy52KapLWWvh935FsKxOUCA6TRB7S1wDmuBBB0ggixBXjWe5nsZOLTWpTOPOKbqGTPjBNO88k68wn6jvge7Xrq69B03mtDssNxFXMdmXtr59fUiqjloEBYuTvHHMzaWodydUTzsOxjju3Hu3KbbXGXcl7jnsWwzazr0lv4r6r6lnKwOZIpj1iFTYWYOFuyVgIZKy2cNtnA6HNvsPcQgKaxkyS12DY5KmGZkjIm5znRudFIGjWQNtteh2zUgJP+z/AIbqqmWqbNPLNGxjCOEe59nOcdRdc6hvQF0oD53y+YzcYrW0jOZS6XHfK9oJ7g0gdZKAzcnmVmmwfQxUssEt4867mZpBznl17Eg30oCa0WWnBkhs900XS+JxH9lz6kBOcFYWgq4xJTyxysO1jg7xtq70BmoAgIJlWwNwsDahg5UJs/8A0zt7nW7iVDu6ecdpcC9wO62KjpS0lp4/cqdVx1QKAvTEXCnGqGJx57Rwb+tmgHvFj3q3t57dNM4fE7fsbmUVo969/pob9biAVmgLDoOae2/3ygIrlVr+DohGDpmeG/lbynd2gDvUW7llDLmXOB0du423/FfYp9Vh1wKAvjE3BnFaKFhFnFoc/tu5Th3Xt3K4oQ2IJHC4hX7a4lJaZ5LwRu1tIQQBAeNXSsmY6ORocxws4HSCF40msmZ06kqclKLyaKTxxxYfQS6LuhfzH2/scfOHr8VU1qLpvodrh9/G6hyktV9V0I8tJPCAtHJ5jjwmbTVDuXqieTzhbmuJ+tuO3r12FtcZ9yXuOYxbDNjOtSW7iuXXw8iwlNOfMDD9Lw1JURgXL4pGjrLCB60BSP7OmGY46iemfYPma18ZP1jGDnNHTY53UDuQF+oDW4Rxfpal2dPTU8ztWdJDG8263AlAaufJ9gx+uhpx2WBnu2QEdwtkWwdMDwQlp3bCx5cL7LtfcW8OtAVVjFithDFyds8MruDJs2eMFrTtzJmXIF9Og3BsgLoyY4+MwvAc4COoisJGA6CNkjNuad2w6NxIE1QHlVU7ZY3McLte0tPURYrxrNZMyhNwkpLVHzxXUboJXxP50bi09Njr79feqWUXFtM+hU6kasFOOjWZ4LEzLCyQYQtLPAToc0SN62kNf6nN8CptnLe4nP4/RzhGquDyfmvJloqwOYKzQFh0HNPbf75QFYZXarOqoY9kcZPe92n1MCrrx95I6vAYZUZS5vy/yQRQy8Nni1R8PWU8fnSC/U3lu9TStlKO1NIjXlXsrec+S+x9AK5OBCAIAgCAxMKYOjqYnRStzmOGkewg7CDpBWMoqSyZtoVp0ZqpB5NFIY04vyUE2Y/Sx1zG/wA5oO3c4XFwqmrSdOWTO3sryF1T2o6rVcvtyNMtRLOQbG40EaiEBbmT/HDjTRBOfLNHJcbeUA/3C2nfr3qzt6+33ZanJYrhvYvtafsv5fYmylFKfOeUjEmpwVWmto2u4DP4VjowTwLr3LXjY297HVY2QHtDl3rRzoKZ3Vnt+JQGYzL5Pto4j1SPH+0oDOpsvo/iUR/LKPi1ASDBOW7B8xDZWz05O17GuZftMcT3kBAT0inr6Yjyc8EzbaCHNc069I/7hAUJNgz93cYqZsT3OilzSAdfBTPMRY/YSHNvfoadaA+ikAQFN5UaLg68uA0Ssa/8wu13ug96q7uOVTPmdjgtXbtcuTa+pEFGLY3+IdXwWEIDsc4sPU4Ee2y3W8sqiIGJ09u1muW/4F6K3OHKzQFh0HNPbf75QFM5RKjhMJT/AIM1g7mA+1xVTcvOqztsJhs2kOub+ZG1oLEl+Symz8IB2yON7u82YPU5yk2izqZ8ioxups2uXNpfX6IuRWhx4QBAEAQBAa/DmCI6yF0Uo0HURra7Y5vSFhUgpxyZItrmdvUVSH+ehR2H8CyUUzopB0tdse3Y4fLYqmpTcJZM7e1uoXNNTh7+hrVrJB3ikLXBzSQ5pBBGsEG4I6boeNKSaejLkxFxtbWs4OQgVDByhqD2jRnt9Vxs6la29ftFk9TjsTw520tuHsP5dH9CWKQVRp67FWin+lpad/XEz4BAYD8nmDD/AIKn7mW9iA8XZM8Fn/Bxf3fNAR3GjIvRTRONGHU8wBLeW5zHHYHtdew6W270BB8i2GZqDCjqCe7Wyl7HRnTmzsFwR1hpG46EBt8v8ObX4Nk2m7fQmY4e+gLuZqHUEB2QFc5YqbkU0m5z2ekA7/YoN6tyZ0X+n596cPB/nxKyUA6U9qOo4KSOT7N7X+i4O+C9i8mmY1IbcHDmmvifRqvD50VmgLDoOae2/wB8oCjMbn51fVH/ADXj0Tm/BU1b9yXid5YLK2pr/ijULWSywMjzfL1B3RsHi4/JTLL2mUGPv+nBdWWmrE5cIAgCAIAgCA1OMuAI66ExyaHDSx9tLHbxvG8bVrq0lUjkyXZ3k7aptx04rmUdhbBslLM6KUWc3wI2OadoKqJwcHkzt6FeFeCqQe5mGsTae1LUvie18bix7TdrhrB//bF6m080YzhGcXGSzTLrxNxoZXxabNmZz2X/ALm/hPqVrQrKoupxWIWErWfOL0f08SRLeV4QBAEB8+4dpXDHNoYLEzwPGjWOLsc8jfqfp60BLsu1FnjBrwLkVTWdz7fFoQFptGgIDlAQnK0y9Ew7pW+tpUS89j3l1gT/ANw10ZUSrTrTrKOSeo+xDKOqPpGmfnMad7QfEK8Wh84mspNFbr0xLDoOae2/3ygKLxrZm19UP86Q+k4u+KpqqyqS8TvbF521N/8AFeRqVrJRYOR53lqkfgYf7iptl7TKDH1/Tg+r+haLjYX3KwOXIM7K9gkf4k90M59jEBx/zgwT95d/IqP0IB/zfwT95d/IqP0IDqcsOCfvD/5E/wChAdTljwV9tJ/Jl/SgOhyzYL+1l/kyfJAdTlowX5838lyA0WM2UDBGEmNjL5I5b2jldEQ1pJ1PN+Ydu7WtNaiqi6k+wvp2s89YvVfnEidXSuie5jxZzde0HaCDtBGkHaCqqUXF5M7WlUjVgpweaZ4rEzMrBtfJTStlidmvadB3jaCNoO5ZRk4vNGutRhWg4TWaZcmDMdKeSifVSHgxCAZm2c4s6bNBJadhsrajVVSOZxF7ZTtamy9OD5/c05yw4J+3f/In/StpDORlgwT94cP/AGJ/0ICS4s4y02EonS0khkY12YSWPZZwaHWs8A6nBAeFVhChZhGKJ/BCtew8GSwZ+Zp0B9tAOa7RfYUBl4eq6aJkbqrMDeFYGZ7c7ypNo83RoN9uxAbNAEBCsrL7ULRvlb6gVFvP2/eXWBL/AHLfRlQqsOtOsp5J6j7EPY6o+kKRmbGwbmtHgFeLQ+dVHnJvqVwvTAsOg5p7b/fKApbH+AswlUfic1w6iwfG6qLhZVGdxhc9q0h0zXzZHlpJ5NMlFTm1zmfaRO8WkEerOUq0eVTLoU2OQ2rZS5NFs1jrRvO5rj6lZnInxS3UgOUAQBAEAQBAEBNcVMYBKxlJUutm8mmlP1CTohlP2ZNrO+oei9o9egqizWpZ4biDtZ5S9h69Oq/N5t54XRucx4LXNNnA6wVVtNPJnZRlGcVKLzTPNeGRmYLwi+nkz22IILXsdpa9jtD2PG0ELOE3CWaNFzbwuKbpz/x1Iljni62nLZ6a5pZnENzudFJa7oX9IsS07W96tqdRTjmjiLq1nbVHCfu6kYWwjH0J+zn/AOXVH/qXf/DGgNJhqqLsdYR9mYmDqNMX/wD2FASHL3UFlPQ221bCfytJCAs+M6B1D2IDsgK9ywVFoqePznud3Nbb2uChXr3JHQYBDOc5dEvz4FXKvOnO8UBkc1g1vIYOtxzR7V6lm8jxz2E5Phv+B9IK8PnJWaAsOg5p7b/fKAqzK1TZtYx/2kY8WOIPtHiq28WU0+h1uBTzt3Hk/MhCiF0bjE+s4Cvpnk2Afmnqe0sPvrbRls1EyJf0+0tpx6eW/wChe1VHnxvb5zXDxFlcHBnyjVZO8JxaHUU5t5gEnhmE3QGD+6GEPuFb/TT/AKUBz+6GEPuFb/TT/pQD9z8IfcK3+mn/AEIDg4o1/wBxrP6af9KA5/dDCH3Gt/pp/wBCAfuhhD7hW/00/wChAcfuhhD7hW/00/6UB7RYj4Rfqoar80L2+8AgLMxfxVwhU0ZbVU7454AOCkeW3mjGjgn8q+c3RmuOzR0qLcUNtbS18y4wvEnbvs6nsP5fbmRxzSCQQQRoIIIIO0EHUVWHXpp70cIDJpKkND2SMEsUgzZInGwcL3BB+q8HS12sHvWylVdN5oi3lpC6p7Evc+RHcNYgVLCJKOOWspn8x8TC9w3sljZcte3bosbjfZW8JqazRxFehOhNwmt5cWQjBE9JQTNqIZIXOnLg2RpaS3gmC9jp1g+CyNJq6/FapONrKoRPMBzJDLbkDMphEQXag64GjWboDe5X8BTVsdCII3SZlUwvzRfNYRYuPQNpQFgAWCA5QFQ5V63PrWxjVFGB+Z5LneoMVZdyznlyOuwOls27l/c/L8ZClFLk3WJlLwtfTNtezw49TOVfxAW2hHOokQ8RqbFrN9MvjuL5VwcIVmgLDoOae2/3ygIblcoM+milGuJ9j2ZBY/3NZ4KHeRzinyL3Aa2zWlT/ALl5fbMqdVx1RyCRpGgjUdx2IPE+gMW8JcapIZdrmDOG54FnjxBVzSntwTOBvKHY15U+T3eHA2S2EYIAgCAIAgCAIAgCAgeULE7hw6pp2+VA5bB9cDaB5w9dt6h3NDa70dS9wrE+yao1X3eD5fbyKoVcdUEBvcUsZH0E2cLuid9Izf8AibucPXq6t1Gs6b6EG/sYXVPJ7pLR/nAu6grWTxtkjcHMeLg/PcehWsZKSzRxVWlKlNwmsmjIWRrCAIDrI8NBJNgASTuA0lD1Jt5I+e8M4RNVUSzHRwji4A7G6mjwAVJOe3JyPoFvRVGlGmuCMJYm4neSOhzqqWY6o480dp5+AYfSUyzjnJso8eq7NGNPm8/h/n5FsKxOUKzQFh0HNPbf75QHlhzB4qaaWE/xGEA7nW5J7jYrCpHai4m+2rOjVjUXBnz5JGWuLXCzmkgjcQbEeKptDv01JZrQ6rw9LHyS4ZsZKVx0HykfX/EHunxU6zqawZzuO22ajXXg/p+eBZinnNBAEAQBAEAQBAEAQBAVtlExNvnVVM3eZWDxL2jfruO9Qbm3/nH3nR4TielCq/8A1f0f0K1UA6QICTYk41OoJM113QPIz26y0+e34jat9Cs6b36FbiOHq6hmt0lp16P6F0087ZGNewhzXC4I0gg6lapprNHGThKEnGSyaPRemIQEQymYa4vScG08uc5nUy3LPsH5uhRrqpswy5lvg1r2tfbekd/v4epTaqzsAgLqyb4M4vQMLhZ8pMjuo8z+0N8SrW2hs0/E4zF6/a3LS0ju9fmSlSCrKzQFh0HNPbf75QGSgKcym4F4vV8K0cifldAeBZ47+d3lVd1T2Z58Gdhg112tDYesfLh6EPUYtzIwfWPglZLGbOY4OHdrB6CLg9BKyjJxaaMKtONWDhLRrIvzAeFGVdOyaPU4aR5rhoc09IKuKc1OKkjgrm3lQqunLh+ZmeszQEAQBAEAQBAEAQBAEBVWUPE7gS6pp2+TJvIxo5hOtwA+qdu6+7VXXNDZ70dDqcJxLtEqNV7+D59PHzICoZfBATDEPG80buCmJMDjr+zcdo/DvHepNvX2Hk9PIqMTw1XC24e2vn9+RcTHhwBBBB0gjSCDqIKtDkGmnkzrNK1jXOcQ1rQS4nQAALkk9S8bSWbEYuTUVqyiMbMOGuqnyacwcmMbmD4k3J6+hVFap2kszurG1VtRUOOr8ftoaZaiYbXFjBBrKqOIc0m7zuY3S7x1d62Uobc1Ei3tyrejKpx4eP5vL9YwNAAFgBYDoGpXJwbbbzZyh4VmgLDoOae2/wB8oDJQGlxuwGK6ldHozxyozueAbdxBIPWtVan2kcibYXbtqynw0fgURIwtJa4EOBIIOsEGxB71TncpprNaHVD0lWIWM/EpsyQ+Qk534XbHjo2Ho6lIt63ZvJ6FXilh+pp7UV31p16ehdDXAgEaQdRCtTjGsjlAEAQBAEAQBAEAQBAcOaCLHSDrBQJ5FP4/YocTcZoR/wCHcdI0+TcTa3ZJIt4blWXFDYe0tPI6/C8S/ULs6nt+f35kNUUuAgJ3k9xx4Atp6hxMTjaN5/hncfwk+BO7VMtq+z3ZaFHiuG9qnWpLvcVz+5lZTcac4mkhdoH0zhtOyMfHuG9ZXVbPuL3mrBrDL+vUW/8Aj6+hXSgnQhAW/kyxf4vT8O8eUnAIHmx62joJvc925WdrS2Y7T1ZyOM3na1eyjpH5v7E0UopggKzQFh0HNPbf75QGSgCArHKhiyQ41kQ0GwmA2HUH+wHuO9QLqj/Ne86bBb7Nfp5//Pp6FdKCdCEBPMQMc+L2p6h3ktTHn6n4T+H2dWqZb3Gz3ZaFHimGdr/VpLvcVz+/mWs1wIBGkHUQrE5RrI5QBAEAQBAEAQBAEAQHSaJr2lrgHNcCCDpBB1grxrPcz2MnFprUpfHfFR1DJnsu6B5OafMPmO+B29aq69Ds3mtDs8NxBXMdmW6a169fUi6jlmEACAICU4g4tGtnz3jyMRBf+J2sMHqJ6OtSLejtyzeiKvFL5W1PZj7T06dfQuoK1OMCAICs0BYdBzT23++UBkoAgOssYe0tcAWkWIOkEHWCjWZ7GTi81qUrjtiq6hlzmXdA8nMNuYfMcfYdoHQqqvR7N7tDtMNxCN1DKW6S169V9SMKOWQQEvxPx4ko82KW8kF7DTyox+He38PhuUmhcOG56eRUYhhULjOcN0vk/Hr1LbwdhCOojEkL2vYdrTfrB3HoKsoyUlmjk6tGdKWxNZMyVkawgCAIAgCAIAgCAIDGwnDE+F7Z83gi05+cQABtJJ1W132LGaTTUtDbRlUjUTp57XDIoDC0MbJ5GwP4SIO5D7WuPjbSL7bXVNNJSajod7QlOVNOospcUYixNoQG0xewHJXTCKPRtc8gkMbvO87htWynTdSWSI13dwtqe3P3LmXngjBkdLC2KIWa3xJ2uO8kq3hBQWSOHr1516jqT1ZmLI0hAEBWaAsOg5p7b/fKAyUAQBAY9fRMnidFK0OY8WI+RGkHpC8lFSWTNlKrOlNTg8mimMccU30D84XfA42a/aCdTX7juO31KqrUHTfQ7LD8RhdRye6S1X1RG1oLEIDOwTheakfnwSFh2jWHdDmnQVnCcoPOLNNe2pV47NRZ/nMsnAOUqKSzalphd545TO/a31jpU6ndxe6W45u6wOpDvUXtLlx9Cb0tSyVodG5r2na0gj1KWmnvRSzhKDyksmeq9MAgCAIAgCA6veGgkkADWSbAdZQ9SbeSIlh7KDTU92x3nfuZbNHaf8BdRql1CO5by2tcGr1d8+6uuvw9StcYcZ6iud5V1mbI26Gjr2uPSfUoFStKpqdJa2FG2XcW/m9TSrUTAgNpi9gKWul4OIarF7jqY0nWenQbDbZbKdN1HkiNd3dO2htz9y5l2YvYDioYRHEOlzjrc7efgNitadNU1kjiru7qXNTbn7uhs1sIwQBAEBWaAsOg5p7b/fKAyUAQBAEB51EDZGlj2hzXCxBFwR0heNJrJmUZSg1KLyaKtxuyfOhvLSBz49Zj1ub2fOb0a+tV9a1cd8NDqLDGI1O5X3PnwfjyfyIGfZo7xrUMvThAEB70VZJA/Pie6N29pIv121joK9jJx3p5GFSnCrHZmk11JRQZRqyOwcY5R+Ntj3OaR6wVIjd1FrvKyrgtrPTOPg/U31LlUb/Ep3DsPDveAW5Xq4ogT/0/L+E/isvU2EeU2kOtkw/K0/FZ/rIdSO8CuODXxOX5TKQamzH8gHxXv6yn1PFgVzxa+JhVOVKIfRwSO7TmtHquVg71cEb4YBUftTS8N5o6/KZVP+jZFEOovd6RsP7VqleTem4nUsCt4+23L5fnxIvhTC01Ubzyvk3AnQOpo0DrUec5T9plnRt6VBf04pfnMwlgbggCAlOKmJU1aQ994oPPI5TuiMH3jo61Io28p73uRWX2KU7ZbMe9Lly8fQt7BOC4qWIRwtDWjvJO9x2npVnCCgskcjXuKlebnUebMxZGkIAgCAICs0BYdBzT23++UBkoAgCAIAgCAjWM2JkFaC6wilP8RoGk7M9ujP8Ab0rRVt4z36MsrPE61tu1jyf05FZYexOqqPS5hkj8+MFw/MNbe/R0qvqUJw6nTWuJULjcnk+T+nMjy0k8IAgCAIAgCAIAgCA2uBcXqisdaGMlu155LB+Y6D1C5WyFKc/ZRFubyjbr+pLfy4/AsnFrJ5DT2fUWnk2AjkN6mnnHpPgp9K1jHfLeznLzGatXu0u6vm/eTUBSilCAIAgCAIAgKzQFh0HNPbf75QGSgCAIAgCAIAgCA0GGMTqSq0viDX+fGcw99tDu8FaZ29OeqJ9vidzQ3RlmuT3/AJ7iG4SyXSC5p5mOGxsoLT6TQb+AUWVm/wCLLijj8Huqxa8N/wAnl5kcrcTK2I6YHOG9hDx6jf1LRK3qLgWNPE7Wek8vHcaaqpXxfSMfH22uZ7wC1OLWqJsKkJ+w0/B5+RjiQbx4heGzZfIGQbx4oebL5HpAwyGzAXncwFx8AvUm9DGTUFnLd47jcUmKlZLbNp5Bfa4ZnjnWK2KjUeiIlTELaGs17t/kSDB2TGofpmkjiG5t5HfADxK3xs5vV5FfVx6jH9uLfy9foS/BOIFHBYuYZnjbIbj0ByfEFSYWtOPUqK+MXNXcnsrp66koYwNAAAAGoAWHgpBWNtvNnZDwIAgCAIAgCAICs0BYlAOSe0/3ygMhAEAQBAEAQBAEAQBAEAQHm+nY7W1p6wCvMkZKclozhlIxupjB1NA+CbKPXUm9Wz1svTAIAgCAIAgCAIAgCAIAgCArOyA98I/Tzf6j/eQHggCAIAgCAIAgCAIAgCAIAgCAIAgCAIAgCAIAgCAIAgCABAQt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5334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 descr="http://1.bp.blogspot.com/-PCAPWkQJKQc/UaUOvMTjIdI/AAAAAAAAAJA/6ywRcO7BV4M/s1600/High-Blood-Pressu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5105400"/>
            <a:ext cx="14605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Blood Pressure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blood pressure?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It measures how forcefully the blood is coming through your arteries.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Think about faucets at your house– if they are all turned on, what is the water pressure like?  What about if one is off?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normal blood pressure?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&lt;&lt;less than 120/less than 80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What is considered high?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More than 140/more than 90</a:t>
            </a:r>
          </a:p>
        </p:txBody>
      </p:sp>
      <p:sp>
        <p:nvSpPr>
          <p:cNvPr id="6146" name="AutoShape 2" descr="data:image/jpeg;base64,/9j/4AAQSkZJRgABAQAAAQABAAD/2wCEAAkGBhQSEBQUEhQWFRUWFBcVFRcUFBQVGBQVFBYVFRUUGBQYHCYeFxwjGRQWIC8gJScpLCwsFh4xNTAqNSYrLCkBCQoKDgwOFA8PFykgHBwpKSksLCkpKS8sLCkwKSk1KSwvMikpKSkpLCkpNS41KSkpKSk1KiksKSwtLDYyKSkpKv/AABEIANQA7gMBIgACEQEDEQH/xAAcAAACAgMBAQAAAAAAAAAAAAAABgUHAgMEAQj/xABQEAACAAMEBQcHBwkECgMAAAABAgADEQQFEiEGMUFRYQcTIjJxgZFScqGxwdHwFSMzQpKy4RQlNFNic4KiwiST0vEWFzVEVGODo7PiQ3TD/8QAGgEBAQEBAQEBAAAAAAAAAAAAAAECAwQFBv/EACURAQEAAgICAgAHAQAAAAAAAAABAhEDMQQSIUEiIzJhgaHwE//aAAwDAQACEQMRAD8AvGCCCAIIIIAgggrAEEQ9p0nlgkIDMI2qOj9rb3ZRy/6Uvskfz/8ArAMUELn+kk39UPGPf9IZ36pfEwDFBC78vT/1aeLR4b7tHkIPtQDHBC38sWnyZfg3vjE3pav2PswDNBCubfavKH2F90ei32ryl+wIBngha+UrTvX7Me/Klp/Y+yffAMkELXytadyfZMHyxadyeBgGWCFn5atPkp4GAX/aPIQ/a98AzQQtjSSdtlL3EiPRpTM2yPB/wgGOCIawaSq7hHUyydVTUE7q0GcTMAQQQQBBBBAEEEEAQQQQBERpFPOFZamnOE4iNeBesAdlSVHYTEvEFeIrbEGwSwfFmr90QGdiugBRUd0dYsCDZA8wlsINKa/jwhftOnVglkg2jER5Cu/pVaemAYvyRNwj0SU3CEudyq2Jeqk5/wCAD7zCOGdyxSx9HZWPnTFX1KYCw+bXcIyEtd3oiqp/LHPPUkSl85nb1YYjp/Ktbm1NLTzZQP3iYC5+aG6MhLG6KGn6f29tdpceaEX7qiOKbpPa261pnn/qv7DAfRHNDdBzY3eiPm5r1nHXOmntmv74x+UJv6yZ/eP74D6S5sbvRHhljcPCPnFb2nDVOmjsmP746ZWlFrXq2mcP+q/tMB9CGWNwjEyxuiipPKBb11Wlz5wRvvLHfI5Vrcutpb+dKH9JEBchRd0ec2nCKskcsk8deRJbsLr6yY75XLIh69lP8MwH1qICw/ydNwjE2JDsEJsnlXsTdaVOT+FD91olbu00sE91SXOKuxAUOrrUnUKkUr3wEhb7nUqcqx23LaC0qjGrIShJ1mlCCeJBHpjKUTUqdkc9zmkycvFW8QR/TASsEEEAQQQQBBBBAQGlWl6WILVTMdswoNKAa2JoaCuWqFP/AFzAa7Ke6d/6RNaY6OJPmCZMJNAFUKaAKM8+NWbVTKm6Ee16NyVrQtq8o/te71xjbXwZZHLRZ60mSZq+aUb1lYmLlv8Al22dz0nFgw4OkKGqk1yqfKiordo+gGTMM9uEjtOVTqiw+Syx83IprzY6qa23RqJdGq1zsMu0v5MqYfBWPsj58GqL2v6bhsNtb/kzB4qw9sUfZJQaaisaKzqrHIUUsATU5CgJio0wCGZNHrPUYptKvLHN89KLKpZUmkuFwkjnFcZDJXBzzHHPsEpVs7yyau4LAzEbD0yAtAoNaAZ+gQEf8mTfIaPPk2Z5B9EMluaV+Uz5cys4MZMtJC1Bx82809Jiqiq1NcWwDdHXddzulnEmdLMw82xLYkKsSSRK6TBgaECpAHGJtNlD5NmeQfRB8nTPIPo98bWsiMswGYECJbZiIxmEyTLZETNQQebIIyJrU0rD/YLqHNpXpHCKnflrzzgbV18nzPIPog+T5nkGLNF0ruEetdSAE0GWfhBNqyF3TPIMHybM8gxMWCwC0ypEuWTMtCLImPPBZQiTGEyhxEM2NAwyU0rnSsSAu1Jdplz5x52TM5mVJmpQBJjYh0kBB6ZbWAQMNTSKuysbvmDWhjnIiXuqxLjlMs0OZlnmzXpzg5zFOoj0YAZAFdh9cY2SVJLzBOqDjXCQ4XJpqo+RU1ojM38MBFQQ0i6LDRTz5JIFV5xBQiTMYipAGczmwMxTMV2wt2pAHYL1QxAzDZVy6QJB7oK1RusU3DNRvJdW+ywPsjTAdUB9Jt9J2iOawClpm8UU+BPvjOTMxc23lS1PiAfbGNnytTcZfqZffASkEEEAQQQQBBBBAQl/nf8A5cYRLxc5/GWWfpMPGkBz+KQj3maVJyyrXfWvujn9hWvKdSo+NWqvec+MWJybj+zKTuJ8WJiqrzn0Jr4cO6LX5OVpYk/dg+IrG4N2lr0uu1HeoH2nQe2KTi5NOnpdM7i8sf8AcQ+yKbigjdY/pE89fvCNMbrJ9Innr94QFg2y4pM1izKQxYNjR2ltiVcAIZSCDhy7I7Z1nDoULMARQlXZG7nUgjugrGYMZYRMzRGzEAFW1OCecmAuJhxOHNemGJJINczE3LyAA1CNdYyxQG0TRWlc6VptpvpHHb7+s8k4Z06VLJFcMyYikg5VoTq1wiXBa3m6QWosxIlo8tRXUqvLAUcK1PaTDzeF1SbQAJ8pJgGYxqDTsOsRRxXXY7KTzlimKXWXzYEueWlnAmFA6BiGwgrmRUCkbL1/JlaU9tnqrjCwVp7S5bMhrjElmw1B2074R7ulKmkPNSgElSkIRFyVcUpWfLizEnu3CN97zefv8Wd+nJwLjlvRkJEkvXCdRqRmM4KnZNmsS4mskxXIXBRZ/OhFNWwKMRwLkThGWR4wn2k9NvOPrMZ3/Zpcm+ZMmSgly1TFgXIY3luWam8gKK8BEpcV1JaLS6OHIzIwbzMVc6I5AoxzCmmVaCpFWISCGawXDImNKHzrF0diFIOEy2EoiqIzMC4dqqrUXDkc2GMu45RWipNeYBNOBJqEzTKmrKolJR2MXyxZIe0FLcEMlo0WVZoAZ+aKTvniOgHlPPUAsBhyWUpIrvpsiNv27xJmBRLmSxQ5TWViQHZQ4wgUBC1zHYSKGAvC5HrZrI2+RL/8aR1r+kjjLb1rEXopMrd9jP8AyUHgKeyOu87yl2eYs2c4RACCzahWgHpgJuCIiyaXWOaQEtMkk6hzignuJrEvAEEEEAQQQQC/f7ZkfGX+cI18uKGuru1A+4iHa+tbHu7v8xCFfr6+GrdlQ5+B8Y5hDviYan44+2Ln0CWlgT9yn3BFNXlKrUnv+PjbF06HrSxL+7UfyCNwcHKI9LqPGdLHpJ9kVBFtcpjUuxOM9PuzT7IqWKCNtl+kTz1+8I1Rts3XTzl9YgLNrGQiNtl6NLcqJLuKE4l1VoDSlOPoO7PmmX/MFT+TPQCrZ7KEmmWeoCMuacrHtY5LBbRNlq4BAauR4GnsrHSDAJ2iF8pPvC24ZEtCrfSJXE+FinSrka4cWVONdccqXtOvG12iyia9mWQ7YHkMQzYG5uj5511ihFOOyX0a0UNktVqmAgy5rKUFekM2Zge9qDgIhE0et1ktM6ZZJcqZzrMWebMGYZi1AlVw5nee2K18Gy5NG5cgh2Jmz8OFp7gc4wGoE+ArmaAVJoKQt336sy+58rmJVUTDzoB5w4MOttRHSpq2DMwyXROmtJU2hBLm0o6qQy1G1SCcjrpshOt2jtskW6babHLlzGmliWmzBQByCUEuq0oQM6mtNkEY3xfKPfDSuYl4klBedz5yuATOynSw6q8dkc9mlSmeZzrEdLo0YCtcZJzU11KP4ozs+j1o/K2tdoVZbtLImKrBgX6IDJQmilQMiag12ERHzus3afXFaiVmWOzUNJjVoSOmtASJxCkYM6YJQ1ivO7I65F12ac7LLLZTn2gUlYpSq4YhhhALkVoTvyhdjyCvFj2CCAvHQh63ZZDuBHg7j2Rx8qNnL2JgBU1U+DqY3cn7fmuz8GmD/uzI6NOh/Zj3esQFKJcU46kr2EeGcXZyac5+QKs0tiV3UB61VQeiuezPLthEsLD426qxZuizfMdh9cZhvaZgggjQIIIIBW0gmip9HH4r6DCDfLjOurP2nX4eiHW/cy2VTs2Z5jX2QjXodfo9AGXxtjmFS8Tr79m7XF06MCliHmD7oilrwz17PUcx2/jF1aO/of8ACPUI3BBcqB/N0njaB9ybFUxanKkfzfI/f/0TYquKCNtn66ecvrEao2Wfrr5y+sQFmRlWMBGUYc3seVgggPQYVL00sn/lbWayJKeYgBZZuNS1VVqowYLQBgKGhrqrDSIry0TBYr1n2ueay26CiX841WVCMSjqdFfrEE7KipFixOXRplNa1rZLTKVJxBZubYkSwFDKDUnESKnI5VXWa0zv/SyalqFlsyy2nYQ2GbjAaoLUVlNAQAScVOB2RD3DZDaL2a2y6GS0sFamjiqCWAZesZo2eo7CY7W0fmNfZtBKYFlqQA4L5y+bzTWMwxqct3Cq5p2lc/nks9qkok2ZUgS2JwoFYhiakGpU5A5Uz2RyWa7HnGYUw9E6iwUsWxEKoPWY4Wy4R0aR3LMa9kndHm1lA9YYhQMnU19ZterjXKMromTQZolBNYJLkAqw5zCyVI6QBffFixgmjU8sBhGbzEriFKyRVyeFAc9uE01GPZejc1gpBlHFkPnk14+bC1rSpeqjfQ7BWJWZbrZSrCSVUlwpwZEflDY1owap+eIINejlTKvlLUjk1kueedOlzeEzBOWYr9agYzJpwqdlQRSsVULLuSaSwoowhCxZgAoeW00Ek6hgUk7tWuOObKKsVNKgkGhDDI0yYZEcREiNI5nkyzVVV6qfnVSW0oB+ln0HIypsOsRHTppZixoCxJIUBQKmtAoyA4CILk5Oj+a5XCZM/wDIx9sd+m36K3ZEbybGt1pwnTPvRI6c/oj9kAhWLXv+Pw9EWXoifmT2+yKysGsba/j7xFl6IfRHtHqjM7RPQQQRpRHj6jHsYTuqewwCTfZqx7dQ28eP4wn3ifaB27PV8VhsviYSdfxv7svTClb+3UB/lx1eiOcUsXggFe2p9HtrFyaO/of8I9QinLyOvs9Xbr3RcOjZ/sX8I9QjcRBcqX6BZ/3/APRMirItLlR/QLP+/wD6JkVbFBGyzddfOX1iNcbLP1185fWICzII8EexhyEEFRx2bN/ujzF27dh7oD2K40Nnqt5W2bMYIjvMCtMYIHPOk0BagalIseo47NkQd46FWOfMMybKJdtZxzRuGoNQbdQitQs6LVa/LY2yjkbipdMBB2grQjgRGF0zQt+WqbMISWC6Y3IVSwKLhxNQE0By4Q63ZcUiz/RIQcOGpLMcIJITEamlSezwjnvbRCyWmZjmyiz6q45i5DgGA9ENrsk2lsd+TWBqvN1Ug1DLzSLUEZEVrGz8oZWbCxFSa0NK0xD+o+MM76NyLOvzSUoCASzMVVjiKgsSQK503k74VJnWPafXFixuN4TD9dtVNZ1UcU8Jj/aO+N1jvmbLYsrVJJbpVPSYqS+vM1VdddUcMEVQIIIIC4OTM/msfv5nrEd2m1oxWd1X6oBY9rKB644OTX/ZY/fzPWI7tLpP9ltL1p1F8Jko19MAi3enxt2H2xZ+iR+aPaIq+73zHb7x7Is/RE/NN2j1RmdonoIII0ojVaeo3ZG2NVqPQPZEoR71IqaVGVPg9u2FO3qST6K+A+OMNF8a+/P8fjZCzbzQdnd25eMYgWLflXOp1D0/HfFt6LN/YR5i+oRUd5NTtOvZsGXDdFr6GvWwD92v3RG4IvlPH5vkfv8A+ibFWRavKX/s2V/9hfuToqqKGTR3R+XPkM7LMZg0zJJqShglS5TnrSnxMTMoBlGV8XHLkojKsxXxWdqPOSaME8TiAcMpMLAyc9euPdGr8lyZBUzAj86zdKVMmAqRZz9TbWRSh2GPb+vqXNTKaHczJZosqZLAVGtTk1fjaAABsWA6bXfjSrdzblUkGRiDPRQZ2NgFVyRUlR1eERD3taTdsh3LrMmTws1gGlmXKZ5hLEihlgKF6W6leLRbpCzZbLRWJDYcQDBWIIVttM6ZiFafdloWxWJSju0mYrTkU4mYAN0NdGGdMzSkZYiS0ZtLm02hBMebIRZXNO7c5iLKS5E361CaZZCg21iN5R7fa7OZM6zuyylqHC6sdaguNqkZZ5VHGJLRayus20zGltKlzHQy0YBcIC0IwA0U13a4YmzFCKg6wRWsE+yXybW21zuem2h3aWxGDHqxZ4ig2LqGWXhDvGC5ahHtYhWi33eJwCmZNl0NcUmY0s99MiO0RC6PTZk2xObU8xOnM6ZZpToitRSXyIpTWde2sMJMIwue0y7JZFdJkxpVod5yqcbOuJsNATRgQdp290UjdYLQ5m2lOcebITmxJd25zFVSzkTPrZmmWQoI3aOXg6h5aIXxOJj0OqVLzYgFgrNuqDwoc4k5zgyAVlmUKdRkCFd4KjId0LN13s1nmY0Ck1+tUimeWR4+gRY1DLNHMnnGScAslpDdCWKqGyOJZ1VLbs6ftioK9f8AeInzsaliMIHSDAihOQrMfLPYQNyiOm06WTZiurKhVxRhRs+mr161QarTLYzb4hIrQggggLh5Nx+a1/fTPvR36ZfoFo89f/JKjRoJZSl1yMQoWZnHmu7FT3ih74y0unVsdpXcyHxmp/hgEWwHVt9wP4xZ+h5+abfUV9MVhdx1cfRUDV4RZ+h4+ZJ4j1RmIn4III0ojRbTSW3ZG+NFt6jdkS9BFvQZ92fbxhWt7Zau7j2wzXmuZp29uWXadUKl47deQ9OfvjEUtXkM+05nv2ekRa2gL1sA/dj7sVNePp/EikWjyZvWxAfsEeBYRuDzlEFbqXhPT/8AQe2Kni3NOlrdL8Jss/zge2Kjio32SwvNYLLQszMFAA1sa0FdQJofCOmVckxpYcYcxiCYumUEzmi+GnVD5a65E0oKx2aK3vMkuyy5Zm4wvQrQYpbBlcnZQFhXKmIHZE0LptrAmshSSW1VYYnE1kDYTRTMGIrWlSdhIgFybo7OD4EAmGjGso4gQj822wGofKlK5ilaxHEEGh1wy2232iRjE+UtHXAplhFQdJ5hAGFkbE7YmBFTQZikLEB7WCsd1yS5bTlE4VWjZFgoxYSVqS6DXsxLXeI77wkWdJB5syndZr54jVkEwYKDnK0K7QDlXpbYCDxnefGATDvPiY7L5EsT3EkAIpKjCzOGoSCwLE5HZnqjhgM+ebyj4mDnm8o+JjCCAyMw7z4mMYZ9GNALRbKP9FJ/WOOt5i627chxiz7j0BslmoRL5xx9ebRjXgvVXuHfAU/dmitqtGcqQ7DyiMK/aaghisnJFa267ypfAszH+UU9MW689RrIHfHqT1Oog98BWMvkZf61pXulMfWwiSunkgko4afNM0A1wBcCngxqSRwFIsAQQHLa5YCqAKAEAAZAACgAEKmngwWaZt5xl9D1ENtr+r2wo8pX0Cj9oeip9kAl3ccx2+PwDFpaID5k9o9UVbdwzHd8eiLT0R+g7/ZGYicgggjSiNFtPzbdkb457w+jau74ES9BFvbOvbl6ae3VCleLbAOH4+ArDdeZqK7M/V/lCffPDLPbu2GMQLFqarZxZnJa9bOR5w/mb3xVlrm9Lvpq+NsWRyST6o43Mw+6fbG4qZ0tWt02gbih8JkuKei6b7kl7utijXzbH7HS/piloqLD0Nu8S7Or06UzpE8KnCOymfaTE/WIDQ68A9mVfrS+iRwqSp7KZfwmJ6sEabbZFmoyOKgihHxt4xVdts3NzHQ/VYiu+mo+FIteZMABJyABJJ1ADMkxV1rtCzbSWPVaYPsVA+6IKYNHdDg6iZPrRhVUBpkdRY689w/CGJtF7MRTmV7qg+INYkljKIK+0l0V5gc5LJMuuYOZSurPaPVxhdi2L1lhpMwNqKEHspnFTiKPQtchmdnE7otLQnk0CBZ1sWr60knMJuMwfWb9nUNtTqy5N9CRLVbXaB0yKyVb6inVMI8ojVuHE5PCXtKL4BMUsPq1FfCA3Wm0rKQu5CqoqScgAIr7SDlCdyVs/QXyyOkewHq99T2QxcoKMbExX6rKzdgOX8xQ90Vfd1kE+ZhZ8Awlq0rtApmQBr1kgZU2iPPzZ5SzHF9Hw+DDOXPPqC03ozGrMznexJ9cY2a92Q1RmUjySR474kZWjqMvWZG5th840tRz4mtKWXq1Ey22k5jca5WuzWaWDgCMTLfru5KzAiOgwhhUkMwrTDWgFCGjzaynzt9L24r+H13/AAbdD9N+dIlTj0j1W1YuB3GHiPn6xzijBhrUhh2rmIvyyNVFPCPXw53KfP0+T5vBOLOevVYWrWvbCfyiv0UHH2GG+0dde/2Qkcor9OWK747V4ivZBn8fG0RaWiQ+Y/i9gir7D1vjhFqaLD+zjtPsjMRLwQQRpRHLeX0ZjqiOv68ZcmQzzGVRkKsaVJ1AbzEvQTbzWn4788vH1Qp301Aabtmde3frjsvHTOQT0SzU2hT+HD0Qr3lpMj/VanYNkYi6QlpPSh/5Ip9JkxeIPiKf0xXE+3qTWhFYl9ENKlslpDmuA5P2V190bF83eoLTVIqDkQdoNQR4GKX0r0cax2hpZBwGrSm8pNme8ajx7RFsWa9FqLRKPOSXHSK50rtiUt93SLZJwzFWYhzB2qfKVhmpiooOwW95L45bUPoI3EbRDJK0/NOlJBP7L0HgVNPGJe+OSFxU2WaGGxJvRbsxgUPeBCleGiVrkfSWeYB5SrjX7SVEBlfGlM20DDkiHWq16XnMdfZkOEQ0ekUyORjykBYGjOkqzUWXMYCaopmaYwNRB37x39jDWKfjJpppQk03EmnhAOelmkqYGkymDM2TspqFXaKjIk6stQrtjk5O9GBa7TimCsmTRnrqdvqJ2ZEngOMcGj+h1otjDm0KpXOY4IQDgfrHgPRFw6M2KRIkmzyCTgzmMVYYnbWxYihJpqGoU2UgFTTbS9+caTKbCq5OQaFjtAI1Aassya6gM0uVbMJBXosDVWGRBGoxlfSMtpnBusJjVr2mOGPnZ5W5fL9L4/BhhxySdxcej15rb7EyvrKtLmAb6UNN2RBHaN0VXLszyrUJRYoyzQhZWKmhYKSCNQINewwx8md4lLSZZOTr6Vz9RbwESHKTouSRaZSk5UmgDYNT09B7BHfL8zCZfceDi14/kZcd/Tl/oXp0qzKqsFQ4pDmjTGYiYqKwJwTKdJiy0IXMUwilTtm3jZpYcqkpycWAKlBzeJebVy6Gj4S+IihNB0qwsjPIZnh7om7p0PtM8jDLKL5UwFR3DW3cI4zd6j3Z44YTeef9tGjd0m0WhEAqKgudygivjq7TF5S0oAIhtGdF5dkSg6TnrMdZPsG4RLzZwUVP+fZHr4sPSPjeVz/9s9zqNUz6QdntisuVC9xLtEtTnUNWlOHvh/vC9ZdnR589gigfWOobBxJ3CPnzSzS8Wy1NNoyr1UBGpQcieJ1x0rywy3RfCO4AYVJ1HI7KUG3bFy6ND+zrxqY+ZrNNDajWPpHQck3dZiSSTKUknWSd/viQs0nYIII0ghU5TZVbumGlcLIezpAE8MmI74a48IiUj5dtFtUer8I43vFfivuj6Vtmhdim5zLLJJ382oPioBiNmclV2n/dQOyZOHqeJpv2fOT2gE/gfdGPOD4B90fRQ5I7s/4c/wB9P/xxl/qmuz/hv+7P/wAcXSbUdo1pfOsT1lMChPSlsei3uPGLb0Z0rkWrpWdxKm62lNSjd23tESUzkgu0/wDwMOydO9rGCzckd3IQRKfEMw3PTQQd4KsKQRM2e9xXDNHNtx6p7G1dxiRBiKtFyOg+bPOp+rmmrU/ZmHX2N9oRxWe14WwKxlv+pnD7u8cVJEVE3aLBLmfSS0fz0VvWI4Jmh9jbXZZP92o9Ub5d7U+kUpx6y+I1d8d0uaGFQQRwNYCIXQqxD/dZP2K+uOuzXDZ5fUkSVO9ZSA+NI7o9gCIR5YkTnmYVlywC0x2LZhziJAHRXpV2FiQNWIGJuNFusKzkKOMteRIIO8EavxMAq6X6C/lLc9JIEynSB1OBqz2GEkaC2zFTme/GlPGsWjIsEySQJf0YzpUZ5O0wkUq0xnINdQ4Zg+yLVaTLBZFD40VhRsgwl4nArnhLNlXUMyCCI5ZcOOV29nF5vLx4+s+Z+5c0N0EezzOdnMpalFVakCuRJYgVNKjvh6jyMJk0LrIHbG8cZjNR5+Tly5cvbLtgtilg1CKDvAAPiI25COVrdXqLXich7zHG0/E1Kma3kJ1R52wfxGNObte21yQV4/VHviGvi+GkqWlyZtqm6gJSMwB3FwMKD08DEzKu8t9IaDyF1d7az6B2x3LLAFAAANQGod0BQ9+6N3zeMzHNs7hR1ELS0ROwM4JPE5xzSORS8G1rKTzpoP3A0fQcETS7VBo/yElHDWmeKbVkg1PDnGpT7PhFt2azrLRUQBVVQqgagqigA7hGyCKgggggCCCCAIIIIAggggCCCCAI0WqxJNXDMRXG5gDnvFdR4xvggIZ9Hiv0M1kHkP8AOp/McY+13RyTLLOl5mTi/akNn3o2E9wxQyQQCuNIkQ0eZgO6epln+YCsSUm9AwqMLDerAxKPLDChAI3EVHhEfN0bsza5Equ8S1U+IAMBmLaNxj38rHHwjSujMgakYdk2aPQGjMXBJ3N/ezf8UBmbYNxjTMvIDao7WEb0uaSPqA+dVvvEx0SrKi9VVXsUD1QEUbaW6uJvMQ0+1SnpjOXY5jZ4QvFzibwGXpiXggOBbpB67M/Dqr9ka+8mO2XKCiigAbgAB4CMoIAggggCCCCAIIIIAggggCCCCAIIIIAggggCCCCAIIIIAggggCCCCAIIIIAggggCCCCAIIIIAggggCCCCAIIIIAggg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648200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or Low?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1.	120/80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2.	110/70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3.	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140/90</a:t>
            </a:r>
          </a:p>
          <a:p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 top number is “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systolic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”: pressure in the arteries when the heart beats (muscle is contracting)…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The bottom number is “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diastolic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”: the pressure in the arteries between beats (the muscle is relaxing between beats and refilling with blood)…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6146" name="AutoShape 2" descr="data:image/jpeg;base64,/9j/4AAQSkZJRgABAQAAAQABAAD/2wCEAAkGBhQSEBQUEhQWFRUWFBcVFRcUFBQVGBQVFBYVFRUUGBQYHCYeFxwjGRQWIC8gJScpLCwsFh4xNTAqNSYrLCkBCQoKDgwOFA8PFykgHBwpKSksLCkpKS8sLCkwKSk1KSwvMikpKSkpLCkpNS41KSkpKSk1KiksKSwtLDYyKSkpKv/AABEIANQA7gMBIgACEQEDEQH/xAAcAAACAgMBAQAAAAAAAAAAAAAABgUHAgMEAQj/xABQEAACAAMEBQcHBwkECgMAAAABAgADEQQFEiEGMUFRYQcTIjJxgZFScqGxwdHwFSMzQpKy4RQlNFNic4KiwiST0vEWFzVEVGODo7PiQ3TD/8QAGgEBAQEBAQEBAAAAAAAAAAAAAAECAwQFBv/EACURAQEAAgICAgAHAQAAAAAAAAABAhEDMQQSIUEiIzJhgaHwE//aAAwDAQACEQMRAD8AvGCCCAIIIIAgggrAEEQ9p0nlgkIDMI2qOj9rb3ZRy/6Uvskfz/8ArAMUELn+kk39UPGPf9IZ36pfEwDFBC78vT/1aeLR4b7tHkIPtQDHBC38sWnyZfg3vjE3pav2PswDNBCubfavKH2F90ei32ryl+wIBngha+UrTvX7Me/Klp/Y+yffAMkELXytadyfZMHyxadyeBgGWCFn5atPkp4GAX/aPIQ/a98AzQQtjSSdtlL3EiPRpTM2yPB/wgGOCIawaSq7hHUyydVTUE7q0GcTMAQQQQBBBBAEEEEAQQQQBERpFPOFZamnOE4iNeBesAdlSVHYTEvEFeIrbEGwSwfFmr90QGdiugBRUd0dYsCDZA8wlsINKa/jwhftOnVglkg2jER5Cu/pVaemAYvyRNwj0SU3CEudyq2Jeqk5/wCAD7zCOGdyxSx9HZWPnTFX1KYCw+bXcIyEtd3oiqp/LHPPUkSl85nb1YYjp/Ktbm1NLTzZQP3iYC5+aG6MhLG6KGn6f29tdpceaEX7qiOKbpPa261pnn/qv7DAfRHNDdBzY3eiPm5r1nHXOmntmv74x+UJv6yZ/eP74D6S5sbvRHhljcPCPnFb2nDVOmjsmP746ZWlFrXq2mcP+q/tMB9CGWNwjEyxuiipPKBb11Wlz5wRvvLHfI5Vrcutpb+dKH9JEBchRd0ec2nCKskcsk8deRJbsLr6yY75XLIh69lP8MwH1qICw/ydNwjE2JDsEJsnlXsTdaVOT+FD91olbu00sE91SXOKuxAUOrrUnUKkUr3wEhb7nUqcqx23LaC0qjGrIShJ1mlCCeJBHpjKUTUqdkc9zmkycvFW8QR/TASsEEEAQQQQBBBBAQGlWl6WILVTMdswoNKAa2JoaCuWqFP/AFzAa7Ke6d/6RNaY6OJPmCZMJNAFUKaAKM8+NWbVTKm6Ee16NyVrQtq8o/te71xjbXwZZHLRZ60mSZq+aUb1lYmLlv8Al22dz0nFgw4OkKGqk1yqfKiordo+gGTMM9uEjtOVTqiw+Syx83IprzY6qa23RqJdGq1zsMu0v5MqYfBWPsj58GqL2v6bhsNtb/kzB4qw9sUfZJQaaisaKzqrHIUUsATU5CgJio0wCGZNHrPUYptKvLHN89KLKpZUmkuFwkjnFcZDJXBzzHHPsEpVs7yyau4LAzEbD0yAtAoNaAZ+gQEf8mTfIaPPk2Z5B9EMluaV+Uz5cys4MZMtJC1Bx82809Jiqiq1NcWwDdHXddzulnEmdLMw82xLYkKsSSRK6TBgaECpAHGJtNlD5NmeQfRB8nTPIPo98bWsiMswGYECJbZiIxmEyTLZETNQQebIIyJrU0rD/YLqHNpXpHCKnflrzzgbV18nzPIPog+T5nkGLNF0ruEetdSAE0GWfhBNqyF3TPIMHybM8gxMWCwC0ypEuWTMtCLImPPBZQiTGEyhxEM2NAwyU0rnSsSAu1Jdplz5x52TM5mVJmpQBJjYh0kBB6ZbWAQMNTSKuysbvmDWhjnIiXuqxLjlMs0OZlnmzXpzg5zFOoj0YAZAFdh9cY2SVJLzBOqDjXCQ4XJpqo+RU1ojM38MBFQQ0i6LDRTz5JIFV5xBQiTMYipAGczmwMxTMV2wt2pAHYL1QxAzDZVy6QJB7oK1RusU3DNRvJdW+ywPsjTAdUB9Jt9J2iOawClpm8UU+BPvjOTMxc23lS1PiAfbGNnytTcZfqZffASkEEEAQQQQBBBBAQl/nf8A5cYRLxc5/GWWfpMPGkBz+KQj3maVJyyrXfWvujn9hWvKdSo+NWqvec+MWJybj+zKTuJ8WJiqrzn0Jr4cO6LX5OVpYk/dg+IrG4N2lr0uu1HeoH2nQe2KTi5NOnpdM7i8sf8AcQ+yKbigjdY/pE89fvCNMbrJ9Innr94QFg2y4pM1izKQxYNjR2ltiVcAIZSCDhy7I7Z1nDoULMARQlXZG7nUgjugrGYMZYRMzRGzEAFW1OCecmAuJhxOHNemGJJINczE3LyAA1CNdYyxQG0TRWlc6VptpvpHHb7+s8k4Z06VLJFcMyYikg5VoTq1wiXBa3m6QWosxIlo8tRXUqvLAUcK1PaTDzeF1SbQAJ8pJgGYxqDTsOsRRxXXY7KTzlimKXWXzYEueWlnAmFA6BiGwgrmRUCkbL1/JlaU9tnqrjCwVp7S5bMhrjElmw1B2074R7ulKmkPNSgElSkIRFyVcUpWfLizEnu3CN97zefv8Wd+nJwLjlvRkJEkvXCdRqRmM4KnZNmsS4mskxXIXBRZ/OhFNWwKMRwLkThGWR4wn2k9NvOPrMZ3/Zpcm+ZMmSgly1TFgXIY3luWam8gKK8BEpcV1JaLS6OHIzIwbzMVc6I5AoxzCmmVaCpFWISCGawXDImNKHzrF0diFIOEy2EoiqIzMC4dqqrUXDkc2GMu45RWipNeYBNOBJqEzTKmrKolJR2MXyxZIe0FLcEMlo0WVZoAZ+aKTvniOgHlPPUAsBhyWUpIrvpsiNv27xJmBRLmSxQ5TWViQHZQ4wgUBC1zHYSKGAvC5HrZrI2+RL/8aR1r+kjjLb1rEXopMrd9jP8AyUHgKeyOu87yl2eYs2c4RACCzahWgHpgJuCIiyaXWOaQEtMkk6hzignuJrEvAEEEEAQQQQC/f7ZkfGX+cI18uKGuru1A+4iHa+tbHu7v8xCFfr6+GrdlQ5+B8Y5hDviYan44+2Ln0CWlgT9yn3BFNXlKrUnv+PjbF06HrSxL+7UfyCNwcHKI9LqPGdLHpJ9kVBFtcpjUuxOM9PuzT7IqWKCNtl+kTz1+8I1Rts3XTzl9YgLNrGQiNtl6NLcqJLuKE4l1VoDSlOPoO7PmmX/MFT+TPQCrZ7KEmmWeoCMuacrHtY5LBbRNlq4BAauR4GnsrHSDAJ2iF8pPvC24ZEtCrfSJXE+FinSrka4cWVONdccqXtOvG12iyia9mWQ7YHkMQzYG5uj5511ihFOOyX0a0UNktVqmAgy5rKUFekM2Zge9qDgIhE0et1ktM6ZZJcqZzrMWebMGYZi1AlVw5nee2K18Gy5NG5cgh2Jmz8OFp7gc4wGoE+ArmaAVJoKQt336sy+58rmJVUTDzoB5w4MOttRHSpq2DMwyXROmtJU2hBLm0o6qQy1G1SCcjrpshOt2jtskW6babHLlzGmliWmzBQByCUEuq0oQM6mtNkEY3xfKPfDSuYl4klBedz5yuATOynSw6q8dkc9mlSmeZzrEdLo0YCtcZJzU11KP4ozs+j1o/K2tdoVZbtLImKrBgX6IDJQmilQMiag12ERHzus3afXFaiVmWOzUNJjVoSOmtASJxCkYM6YJQ1ivO7I65F12ac7LLLZTn2gUlYpSq4YhhhALkVoTvyhdjyCvFj2CCAvHQh63ZZDuBHg7j2Rx8qNnL2JgBU1U+DqY3cn7fmuz8GmD/uzI6NOh/Zj3esQFKJcU46kr2EeGcXZyac5+QKs0tiV3UB61VQeiuezPLthEsLD426qxZuizfMdh9cZhvaZgggjQIIIIBW0gmip9HH4r6DCDfLjOurP2nX4eiHW/cy2VTs2Z5jX2QjXodfo9AGXxtjmFS8Tr79m7XF06MCliHmD7oilrwz17PUcx2/jF1aO/of8ACPUI3BBcqB/N0njaB9ybFUxanKkfzfI/f/0TYquKCNtn66ecvrEao2Wfrr5y+sQFmRlWMBGUYc3seVgggPQYVL00sn/lbWayJKeYgBZZuNS1VVqowYLQBgKGhrqrDSIry0TBYr1n2ueay26CiX841WVCMSjqdFfrEE7KipFixOXRplNa1rZLTKVJxBZubYkSwFDKDUnESKnI5VXWa0zv/SyalqFlsyy2nYQ2GbjAaoLUVlNAQAScVOB2RD3DZDaL2a2y6GS0sFamjiqCWAZesZo2eo7CY7W0fmNfZtBKYFlqQA4L5y+bzTWMwxqct3Cq5p2lc/nks9qkok2ZUgS2JwoFYhiakGpU5A5Uz2RyWa7HnGYUw9E6iwUsWxEKoPWY4Wy4R0aR3LMa9kndHm1lA9YYhQMnU19ZterjXKMromTQZolBNYJLkAqw5zCyVI6QBffFixgmjU8sBhGbzEriFKyRVyeFAc9uE01GPZejc1gpBlHFkPnk14+bC1rSpeqjfQ7BWJWZbrZSrCSVUlwpwZEflDY1owap+eIINejlTKvlLUjk1kueedOlzeEzBOWYr9agYzJpwqdlQRSsVULLuSaSwoowhCxZgAoeW00Ek6hgUk7tWuOObKKsVNKgkGhDDI0yYZEcREiNI5nkyzVVV6qfnVSW0oB+ln0HIypsOsRHTppZixoCxJIUBQKmtAoyA4CILk5Oj+a5XCZM/wDIx9sd+m36K3ZEbybGt1pwnTPvRI6c/oj9kAhWLXv+Pw9EWXoifmT2+yKysGsba/j7xFl6IfRHtHqjM7RPQQQRpRHj6jHsYTuqewwCTfZqx7dQ28eP4wn3ifaB27PV8VhsviYSdfxv7svTClb+3UB/lx1eiOcUsXggFe2p9HtrFyaO/of8I9QinLyOvs9Xbr3RcOjZ/sX8I9QjcRBcqX6BZ/3/APRMirItLlR/QLP+/wD6JkVbFBGyzddfOX1iNcbLP1185fWICzII8EexhyEEFRx2bN/ujzF27dh7oD2K40Nnqt5W2bMYIjvMCtMYIHPOk0BagalIseo47NkQd46FWOfMMybKJdtZxzRuGoNQbdQitQs6LVa/LY2yjkbipdMBB2grQjgRGF0zQt+WqbMISWC6Y3IVSwKLhxNQE0By4Q63ZcUiz/RIQcOGpLMcIJITEamlSezwjnvbRCyWmZjmyiz6q45i5DgGA9ENrsk2lsd+TWBqvN1Ug1DLzSLUEZEVrGz8oZWbCxFSa0NK0xD+o+MM76NyLOvzSUoCASzMVVjiKgsSQK503k74VJnWPafXFixuN4TD9dtVNZ1UcU8Jj/aO+N1jvmbLYsrVJJbpVPSYqS+vM1VdddUcMEVQIIIIC4OTM/msfv5nrEd2m1oxWd1X6oBY9rKB644OTX/ZY/fzPWI7tLpP9ltL1p1F8Jko19MAi3enxt2H2xZ+iR+aPaIq+73zHb7x7Is/RE/NN2j1RmdonoIII0ojVaeo3ZG2NVqPQPZEoR71IqaVGVPg9u2FO3qST6K+A+OMNF8a+/P8fjZCzbzQdnd25eMYgWLflXOp1D0/HfFt6LN/YR5i+oRUd5NTtOvZsGXDdFr6GvWwD92v3RG4IvlPH5vkfv8A+ibFWRavKX/s2V/9hfuToqqKGTR3R+XPkM7LMZg0zJJqShglS5TnrSnxMTMoBlGV8XHLkojKsxXxWdqPOSaME8TiAcMpMLAyc9euPdGr8lyZBUzAj86zdKVMmAqRZz9TbWRSh2GPb+vqXNTKaHczJZosqZLAVGtTk1fjaAABsWA6bXfjSrdzblUkGRiDPRQZ2NgFVyRUlR1eERD3taTdsh3LrMmTws1gGlmXKZ5hLEihlgKF6W6leLRbpCzZbLRWJDYcQDBWIIVttM6ZiFafdloWxWJSju0mYrTkU4mYAN0NdGGdMzSkZYiS0ZtLm02hBMebIRZXNO7c5iLKS5E361CaZZCg21iN5R7fa7OZM6zuyylqHC6sdaguNqkZZ5VHGJLRayus20zGltKlzHQy0YBcIC0IwA0U13a4YmzFCKg6wRWsE+yXybW21zuem2h3aWxGDHqxZ4ig2LqGWXhDvGC5ahHtYhWi33eJwCmZNl0NcUmY0s99MiO0RC6PTZk2xObU8xOnM6ZZpToitRSXyIpTWde2sMJMIwue0y7JZFdJkxpVod5yqcbOuJsNATRgQdp290UjdYLQ5m2lOcebITmxJd25zFVSzkTPrZmmWQoI3aOXg6h5aIXxOJj0OqVLzYgFgrNuqDwoc4k5zgyAVlmUKdRkCFd4KjId0LN13s1nmY0Ck1+tUimeWR4+gRY1DLNHMnnGScAslpDdCWKqGyOJZ1VLbs6ftioK9f8AeInzsaliMIHSDAihOQrMfLPYQNyiOm06WTZiurKhVxRhRs+mr161QarTLYzb4hIrQggggLh5Nx+a1/fTPvR36ZfoFo89f/JKjRoJZSl1yMQoWZnHmu7FT3ih74y0unVsdpXcyHxmp/hgEWwHVt9wP4xZ+h5+abfUV9MVhdx1cfRUDV4RZ+h4+ZJ4j1RmIn4III0ojRbTSW3ZG+NFt6jdkS9BFvQZ92fbxhWt7Zau7j2wzXmuZp29uWXadUKl47deQ9OfvjEUtXkM+05nv2ekRa2gL1sA/dj7sVNePp/EikWjyZvWxAfsEeBYRuDzlEFbqXhPT/8AQe2Kni3NOlrdL8Jss/zge2Kjio32SwvNYLLQszMFAA1sa0FdQJofCOmVckxpYcYcxiCYumUEzmi+GnVD5a65E0oKx2aK3vMkuyy5Zm4wvQrQYpbBlcnZQFhXKmIHZE0LptrAmshSSW1VYYnE1kDYTRTMGIrWlSdhIgFybo7OD4EAmGjGso4gQj822wGofKlK5ilaxHEEGh1wy2232iRjE+UtHXAplhFQdJ5hAGFkbE7YmBFTQZikLEB7WCsd1yS5bTlE4VWjZFgoxYSVqS6DXsxLXeI77wkWdJB5syndZr54jVkEwYKDnK0K7QDlXpbYCDxnefGATDvPiY7L5EsT3EkAIpKjCzOGoSCwLE5HZnqjhgM+ebyj4mDnm8o+JjCCAyMw7z4mMYZ9GNALRbKP9FJ/WOOt5i627chxiz7j0BslmoRL5xx9ebRjXgvVXuHfAU/dmitqtGcqQ7DyiMK/aaghisnJFa267ypfAszH+UU9MW689RrIHfHqT1Oog98BWMvkZf61pXulMfWwiSunkgko4afNM0A1wBcCngxqSRwFIsAQQHLa5YCqAKAEAAZAACgAEKmngwWaZt5xl9D1ENtr+r2wo8pX0Cj9oeip9kAl3ccx2+PwDFpaID5k9o9UVbdwzHd8eiLT0R+g7/ZGYicgggjSiNFtPzbdkb457w+jau74ES9BFvbOvbl6ae3VCleLbAOH4+ArDdeZqK7M/V/lCffPDLPbu2GMQLFqarZxZnJa9bOR5w/mb3xVlrm9Lvpq+NsWRyST6o43Mw+6fbG4qZ0tWt02gbih8JkuKei6b7kl7utijXzbH7HS/piloqLD0Nu8S7Or06UzpE8KnCOymfaTE/WIDQ68A9mVfrS+iRwqSp7KZfwmJ6sEabbZFmoyOKgihHxt4xVdts3NzHQ/VYiu+mo+FIteZMABJyABJJ1ADMkxV1rtCzbSWPVaYPsVA+6IKYNHdDg6iZPrRhVUBpkdRY689w/CGJtF7MRTmV7qg+INYkljKIK+0l0V5gc5LJMuuYOZSurPaPVxhdi2L1lhpMwNqKEHspnFTiKPQtchmdnE7otLQnk0CBZ1sWr60knMJuMwfWb9nUNtTqy5N9CRLVbXaB0yKyVb6inVMI8ojVuHE5PCXtKL4BMUsPq1FfCA3Wm0rKQu5CqoqScgAIr7SDlCdyVs/QXyyOkewHq99T2QxcoKMbExX6rKzdgOX8xQ90Vfd1kE+ZhZ8Awlq0rtApmQBr1kgZU2iPPzZ5SzHF9Hw+DDOXPPqC03ozGrMznexJ9cY2a92Q1RmUjySR474kZWjqMvWZG5th840tRz4mtKWXq1Ey22k5jca5WuzWaWDgCMTLfru5KzAiOgwhhUkMwrTDWgFCGjzaynzt9L24r+H13/AAbdD9N+dIlTj0j1W1YuB3GHiPn6xzijBhrUhh2rmIvyyNVFPCPXw53KfP0+T5vBOLOevVYWrWvbCfyiv0UHH2GG+0dde/2Qkcor9OWK747V4ivZBn8fG0RaWiQ+Y/i9gir7D1vjhFqaLD+zjtPsjMRLwQQRpRHLeX0ZjqiOv68ZcmQzzGVRkKsaVJ1AbzEvQTbzWn4788vH1Qp301Aabtmde3frjsvHTOQT0SzU2hT+HD0Qr3lpMj/VanYNkYi6QlpPSh/5Ip9JkxeIPiKf0xXE+3qTWhFYl9ENKlslpDmuA5P2V190bF83eoLTVIqDkQdoNQR4GKX0r0cax2hpZBwGrSm8pNme8ajx7RFsWa9FqLRKPOSXHSK50rtiUt93SLZJwzFWYhzB2qfKVhmpiooOwW95L45bUPoI3EbRDJK0/NOlJBP7L0HgVNPGJe+OSFxU2WaGGxJvRbsxgUPeBCleGiVrkfSWeYB5SrjX7SVEBlfGlM20DDkiHWq16XnMdfZkOEQ0ekUyORjykBYGjOkqzUWXMYCaopmaYwNRB37x39jDWKfjJpppQk03EmnhAOelmkqYGkymDM2TspqFXaKjIk6stQrtjk5O9GBa7TimCsmTRnrqdvqJ2ZEngOMcGj+h1otjDm0KpXOY4IQDgfrHgPRFw6M2KRIkmzyCTgzmMVYYnbWxYihJpqGoU2UgFTTbS9+caTKbCq5OQaFjtAI1Aassya6gM0uVbMJBXosDVWGRBGoxlfSMtpnBusJjVr2mOGPnZ5W5fL9L4/BhhxySdxcej15rb7EyvrKtLmAb6UNN2RBHaN0VXLszyrUJRYoyzQhZWKmhYKSCNQINewwx8md4lLSZZOTr6Vz9RbwESHKTouSRaZSk5UmgDYNT09B7BHfL8zCZfceDi14/kZcd/Tl/oXp0qzKqsFQ4pDmjTGYiYqKwJwTKdJiy0IXMUwilTtm3jZpYcqkpycWAKlBzeJebVy6Gj4S+IihNB0qwsjPIZnh7om7p0PtM8jDLKL5UwFR3DW3cI4zd6j3Z44YTeef9tGjd0m0WhEAqKgudygivjq7TF5S0oAIhtGdF5dkSg6TnrMdZPsG4RLzZwUVP+fZHr4sPSPjeVz/9s9zqNUz6QdntisuVC9xLtEtTnUNWlOHvh/vC9ZdnR589gigfWOobBxJ3CPnzSzS8Wy1NNoyr1UBGpQcieJ1x0rywy3RfCO4AYVJ1HI7KUG3bFy6ND+zrxqY+ZrNNDajWPpHQck3dZiSSTKUknWSd/viQs0nYIII0ghU5TZVbumGlcLIezpAE8MmI74a48IiUj5dtFtUer8I43vFfivuj6Vtmhdim5zLLJJ382oPioBiNmclV2n/dQOyZOHqeJpv2fOT2gE/gfdGPOD4B90fRQ5I7s/4c/wB9P/xxl/qmuz/hv+7P/wAcXSbUdo1pfOsT1lMChPSlsei3uPGLb0Z0rkWrpWdxKm62lNSjd23tESUzkgu0/wDwMOydO9rGCzckd3IQRKfEMw3PTQQd4KsKQRM2e9xXDNHNtx6p7G1dxiRBiKtFyOg+bPOp+rmmrU/ZmHX2N9oRxWe14WwKxlv+pnD7u8cVJEVE3aLBLmfSS0fz0VvWI4Jmh9jbXZZP92o9Ub5d7U+kUpx6y+I1d8d0uaGFQQRwNYCIXQqxD/dZP2K+uOuzXDZ5fUkSVO9ZSA+NI7o9gCIR5YkTnmYVlywC0x2LZhziJAHRXpV2FiQNWIGJuNFusKzkKOMteRIIO8EavxMAq6X6C/lLc9JIEynSB1OBqz2GEkaC2zFTme/GlPGsWjIsEySQJf0YzpUZ5O0wkUq0xnINdQ4Zg+yLVaTLBZFD40VhRsgwl4nArnhLNlXUMyCCI5ZcOOV29nF5vLx4+s+Z+5c0N0EezzOdnMpalFVakCuRJYgVNKjvh6jyMJk0LrIHbG8cZjNR5+Tly5cvbLtgtilg1CKDvAAPiI25COVrdXqLXich7zHG0/E1Kma3kJ1R52wfxGNObte21yQV4/VHviGvi+GkqWlyZtqm6gJSMwB3FwMKD08DEzKu8t9IaDyF1d7az6B2x3LLAFAAANQGod0BQ9+6N3zeMzHNs7hR1ELS0ROwM4JPE5xzSORS8G1rKTzpoP3A0fQcETS7VBo/yElHDWmeKbVkg1PDnGpT7PhFt2azrLRUQBVVQqgagqigA7hGyCKgggggCCCCAIIIIAggggCCCCAI0WqxJNXDMRXG5gDnvFdR4xvggIZ9Hiv0M1kHkP8AOp/McY+13RyTLLOl5mTi/akNn3o2E9wxQyQQCuNIkQ0eZgO6epln+YCsSUm9AwqMLDerAxKPLDChAI3EVHhEfN0bsza5Equ8S1U+IAMBmLaNxj38rHHwjSujMgakYdk2aPQGjMXBJ3N/ezf8UBmbYNxjTMvIDao7WEb0uaSPqA+dVvvEx0SrKi9VVXsUD1QEUbaW6uJvMQ0+1SnpjOXY5jZ4QvFzibwGXpiXggOBbpB67M/Dqr9ka+8mO2XKCiigAbgAB4CMoIAggggCCCCAIIIIAggggCCCCAIIIIAggggCCCCAIIIIAggggCCCCAIIIIAggggCCCCAIIIIAggggCCCCAIIIIAggg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Rockwell" pitchFamily="18" charset="0"/>
              </a:rPr>
              <a:t>High blood pressure</a:t>
            </a:r>
            <a:endParaRPr lang="en-US" sz="54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Ways to prevent high blood pressure are similar to high cholesterol.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If your blood pressure is too high, it stretches out the arteries and can cause issues like: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Weak blood vessels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Scarred blood vessels (because they’re too stretched)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Blood clots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Blood clots can lead to stroke or heart attack </a:t>
            </a:r>
            <a:r>
              <a:rPr lang="en-US" dirty="0" smtClean="0">
                <a:solidFill>
                  <a:schemeClr val="bg1"/>
                </a:solidFill>
                <a:latin typeface="Rockwell" pitchFamily="18" charset="0"/>
                <a:sym typeface="Wingdings" pitchFamily="2" charset="2"/>
              </a:rPr>
              <a:t></a:t>
            </a:r>
            <a:endParaRPr lang="en-US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Rockwell" pitchFamily="18" charset="0"/>
              </a:rPr>
              <a:t>Heart attack</a:t>
            </a:r>
            <a:endParaRPr lang="en-US" sz="6600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Happens when blood flow to the heart is severely reduced or cut off completely due to a blood clot.</a:t>
            </a:r>
          </a:p>
          <a:p>
            <a:r>
              <a:rPr lang="en-US" dirty="0" smtClean="0">
                <a:solidFill>
                  <a:schemeClr val="bg1"/>
                </a:solidFill>
                <a:latin typeface="Rockwell" pitchFamily="18" charset="0"/>
              </a:rPr>
              <a:t>This can happen because of fat, plaque, and cholesterol deposits… they block the blood flow.  When a piece breaks off, a clot can form around it and block the arteries, as well.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527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Circulatory &amp; Cardiovascular Problems  www.heart.org</vt:lpstr>
      <vt:lpstr>High Cholesterol</vt:lpstr>
      <vt:lpstr>Slide 3</vt:lpstr>
      <vt:lpstr>Slide 4</vt:lpstr>
      <vt:lpstr>High Cholesterol</vt:lpstr>
      <vt:lpstr>High Blood Pressure</vt:lpstr>
      <vt:lpstr>High or Low?</vt:lpstr>
      <vt:lpstr>High blood pressure</vt:lpstr>
      <vt:lpstr>Heart attack</vt:lpstr>
      <vt:lpstr>Slide 10</vt:lpstr>
      <vt:lpstr>Heart attack</vt:lpstr>
      <vt:lpstr>Stroke</vt:lpstr>
      <vt:lpstr>Stroke – Quick Test!</vt:lpstr>
      <vt:lpstr>Resources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problems</dc:title>
  <dc:creator>jcousins</dc:creator>
  <cp:lastModifiedBy>mcasey</cp:lastModifiedBy>
  <cp:revision>11</cp:revision>
  <dcterms:created xsi:type="dcterms:W3CDTF">2012-10-08T16:26:47Z</dcterms:created>
  <dcterms:modified xsi:type="dcterms:W3CDTF">2013-12-17T02:07:10Z</dcterms:modified>
</cp:coreProperties>
</file>