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5" r:id="rId9"/>
    <p:sldId id="266" r:id="rId10"/>
    <p:sldId id="263" r:id="rId11"/>
    <p:sldId id="264" r:id="rId12"/>
    <p:sldId id="268" r:id="rId13"/>
    <p:sldId id="267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894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839C4-1C5D-4C77-8579-ED62D8EDF4D1}" type="datetimeFigureOut">
              <a:rPr lang="en-US" smtClean="0"/>
              <a:t>9/2/2013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D61A6-82DB-43C1-9FA0-F187EAD1CC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839C4-1C5D-4C77-8579-ED62D8EDF4D1}" type="datetimeFigureOut">
              <a:rPr lang="en-US" smtClean="0"/>
              <a:t>9/2/2013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D61A6-82DB-43C1-9FA0-F187EAD1CC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839C4-1C5D-4C77-8579-ED62D8EDF4D1}" type="datetimeFigureOut">
              <a:rPr lang="en-US" smtClean="0"/>
              <a:t>9/2/2013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D61A6-82DB-43C1-9FA0-F187EAD1CC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839C4-1C5D-4C77-8579-ED62D8EDF4D1}" type="datetimeFigureOut">
              <a:rPr lang="en-US" smtClean="0"/>
              <a:t>9/2/2013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D61A6-82DB-43C1-9FA0-F187EAD1CC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839C4-1C5D-4C77-8579-ED62D8EDF4D1}" type="datetimeFigureOut">
              <a:rPr lang="en-US" smtClean="0"/>
              <a:t>9/2/2013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D61A6-82DB-43C1-9FA0-F187EAD1CC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839C4-1C5D-4C77-8579-ED62D8EDF4D1}" type="datetimeFigureOut">
              <a:rPr lang="en-US" smtClean="0"/>
              <a:t>9/2/2013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D61A6-82DB-43C1-9FA0-F187EAD1CC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839C4-1C5D-4C77-8579-ED62D8EDF4D1}" type="datetimeFigureOut">
              <a:rPr lang="en-US" smtClean="0"/>
              <a:t>9/2/2013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D61A6-82DB-43C1-9FA0-F187EAD1CC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839C4-1C5D-4C77-8579-ED62D8EDF4D1}" type="datetimeFigureOut">
              <a:rPr lang="en-US" smtClean="0"/>
              <a:t>9/2/2013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D61A6-82DB-43C1-9FA0-F187EAD1CC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839C4-1C5D-4C77-8579-ED62D8EDF4D1}" type="datetimeFigureOut">
              <a:rPr lang="en-US" smtClean="0"/>
              <a:t>9/2/2013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D61A6-82DB-43C1-9FA0-F187EAD1CC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839C4-1C5D-4C77-8579-ED62D8EDF4D1}" type="datetimeFigureOut">
              <a:rPr lang="en-US" smtClean="0"/>
              <a:t>9/2/2013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D61A6-82DB-43C1-9FA0-F187EAD1CC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839C4-1C5D-4C77-8579-ED62D8EDF4D1}" type="datetimeFigureOut">
              <a:rPr lang="en-US" smtClean="0"/>
              <a:t>9/2/2013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D61A6-82DB-43C1-9FA0-F187EAD1CC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1839C4-1C5D-4C77-8579-ED62D8EDF4D1}" type="datetimeFigureOut">
              <a:rPr lang="en-US" smtClean="0"/>
              <a:t>9/2/2013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7D61A6-82DB-43C1-9FA0-F187EAD1CCA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8" name="Picture 20" descr="https://encrypted-tbn2.gstatic.com/images?q=tbn:ANd9GcQcwmzZ79xJpw-mtzyqo-UFJC0hAvvPUDNIU-vF25hqcvz3fPs-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28600" y="0"/>
            <a:ext cx="2619375" cy="1743076"/>
          </a:xfrm>
          <a:prstGeom prst="rect">
            <a:avLst/>
          </a:prstGeom>
          <a:noFill/>
        </p:spPr>
      </p:pic>
      <p:pic>
        <p:nvPicPr>
          <p:cNvPr id="2058" name="Picture 10" descr="https://encrypted-tbn1.gstatic.com/images?q=tbn:ANd9GcReluThELIUSilATk7gjGuJIxluwgvbw-sq9agahQAVTDBsA9gFd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607004">
            <a:off x="1692195" y="3139995"/>
            <a:ext cx="3886200" cy="3886200"/>
          </a:xfrm>
          <a:prstGeom prst="rect">
            <a:avLst/>
          </a:prstGeom>
          <a:noFill/>
        </p:spPr>
      </p:pic>
      <p:pic>
        <p:nvPicPr>
          <p:cNvPr id="2050" name="Picture 2" descr="https://encrypted-tbn2.gstatic.com/images?q=tbn:ANd9GcQ6cGkuRgcEm90t8f3-RhvASTyw5V1R4z-rLoSEIb4eOEvDD-nDM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800" y="1327103"/>
            <a:ext cx="4429125" cy="5530897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76200"/>
            <a:ext cx="8229600" cy="1143000"/>
          </a:xfrm>
        </p:spPr>
        <p:txBody>
          <a:bodyPr>
            <a:noAutofit/>
          </a:bodyPr>
          <a:lstStyle/>
          <a:p>
            <a:r>
              <a:rPr lang="en-US" sz="8800" b="1" dirty="0" smtClean="0">
                <a:latin typeface="Century Gothic" pitchFamily="34" charset="0"/>
              </a:rPr>
              <a:t>Earn Tickets!</a:t>
            </a:r>
            <a:endParaRPr lang="en-US" sz="8800" b="1" dirty="0">
              <a:latin typeface="Century Gothic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2514599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				     1 2L bottle: </a:t>
            </a:r>
            <a:r>
              <a:rPr lang="en-US" b="1" dirty="0" smtClean="0"/>
              <a:t>1 Ticket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1 pack of 4x6in. index cards:</a:t>
            </a:r>
            <a:br>
              <a:rPr lang="en-US" dirty="0" smtClean="0"/>
            </a:br>
            <a:r>
              <a:rPr lang="en-US" b="1" dirty="0" smtClean="0"/>
              <a:t>2 Tickets</a:t>
            </a:r>
          </a:p>
        </p:txBody>
      </p:sp>
      <p:sp>
        <p:nvSpPr>
          <p:cNvPr id="2052" name="AutoShape 4" descr="data:image/jpeg;base64,/9j/4AAQSkZJRgABAQAAAQABAAD/2wCEAAkGBxQTEhQQERQTFRQQFxQUFRUYFxUYFxIPFRQWGBQWFBMYHCggGBolHBQUITEhJSorLi4uFx8zODMsNygtLisBCgoKDA0OFA8QFCwcHBwsLCwsLCwsLCwsLCwsLDcsKywsLCwsLCwsLCw3Kyw3KywsLCwsLCssNyssLCw3KysrK//AABEIAMAAwAMBIgACEQEDEQH/xAAbAAEAAgMBAQAAAAAAAAAAAAAAAgMBBAUGB//EAD0QAAIBAQQIAgYHCAMAAAAAAAABAhEDIWGRBBIxQVFxgbEFoQYycsHR8CIzQlKS4fETFBUjYoKywkNTov/EABYBAQEBAAAAAAAAAAAAAAAAAAABAv/EABgRAQEBAQEAAAAAAAAAAAAAAAABERIh/9oADAMBAAIRAxEAPwD7iAAAAAAAAAAAAAAAAAAAAAAAAAAAAAAAAAAAAAAAAAAAAAAAAAAAAAAAAAAAAAAAADQ0/TnCSjuarXg68Cr99k1XWVOnvA6gOLPTuM1miuXiMd835suDvVIO1S2tZnn5eIwxfQhLxKO6LzGD0EtKhxRB6dDi8jzz8R/pXVsg/EHwiMXHoX4hHg/Ij/EOEfP8jzstMnxoVPTH995lwx6WWmy+6vMqlp8t7isjzbt67282FPB5DDHpoeLR+01zXwN+wtVJKUdjPGKT4PNHqvB/qo9e5LEboAIAAAAAAAAAAA4Xjz+nD2X3OPpc7l1x7HZ8e9eHsy7o4mmbFtXmaitbXweXxJKT4PNfmQzFMM2aE3J4LqY18V0RGtPuoxr4+RMNWOWL+ehivPP8yFeZimHmBOmC6mVLFIio4RRZFY5IAni8iajzJxhzLYWLdyTYRXGzwzZ6nwdfyo9e55yMMEel8LX8qPXuSjbABkAAAAAAAAAABxPH/Whyl3RxdM2Lar/mh2/SDbZ/3f6nE01fR4cthqDRzFMM2YzFMM2aCvsoa2LyMVxijNcXkQZzJKGGbIOXPMRd9KK+i272FXR/tRt6LZObUU73kWvwea2Sg+jXc2tA0eUHJyarclvXF+4mit6FJbm+TNrQLPVrJp1d3Gi3/OBfK0fDbcnXeYXzTeRE5RjK9pPuvebOj2iilGlyNOteDx3ozr49H8f1A6kLVPeTOV+04przWZbZ2z3OqzQwdAGtDSuKy+BdC1T2MgmAAAAAAADi+kb+rft/6nD0x3fA7npJss+cuyOFpWz4czUGi+o1cF1Zh9cyE3TcupoZlaU3roUy0jFlFvpGK6Gq7TmRW/8AtMHmbfhMK20FRXPW4+reciLw8zu+jEK2kpXfRju4yf5MyPTa9N66qnvIwlcqujd74XkbSVbq7bqYbzE7Sl+/cuLexBGda+typcuDe/55kq9ORXG5Ur+b3mW+nYqJV5PuZ191ejK68nihrbvJhVleaFd+3FXMrr0Ff1QTVsZvj0e3Mk7biqfPFFNd23BjW5oYa27PSWtjqs0bENNW9ZHLfGnVXBSfGuDufz0Jiu5C1T2MmcH9pxqvnibNnpclvqsfiMHVBqWenLeqeZsQtE9jTIOR6TP6MNu19jg6S7n7ufA9b4joEbaOrJtUvTTvTpTqec8R8JtYK5O0T+1FX7VSsdzLBw5ywZp21pgkdX+BaTLZZNe1JL3koehmkS2ysYfik/JI1bB5q0tsckVxnzPZWXoB/wBmkSeEYJecmzfsPQbRo+s7WfOdP8UjOq8JDlmz1fovClnKX35buEV8Wz0Nj6NaLHZYweMlrf5FFvGMZNRWrGNyUUklySCWoa1+9pKnV/kRcqvfSO32nsyXchr0jrOt9ZY37FTIRVFft2t4v58iosUv0Yb5rsQ1uTMV6cwLG9/mjFd23BkHypyFeTAnXoPm4hrY5jpTkVE614PDeK81zI1rwY1scyDL5dV8DNa49yPSnIxWvBgWVxa5mEsKct/QjrY5mY5cgLlJ4PyaN/w2NzlxuyObt4PvU7lhZ6sUuBKqwAEUAAAAAYb3nm7WVeNZvvtO7p86WcnhTO48873hFb+L2dmWJUp3u66l74f0r54DpTsUWtinfWUWt8X33PqVqdpH7tqvwzXdPyNDbr15BSx6M1rPS4N0b1ZPdL6L6V2+ZsOPUA307Ga9cSDfTmK4ZBE68HXBmK04rsR1uTGtjTmUTr1xRmv6Mr6ZCteDIJV5rsH8tEdbHMx0yAtUuD6MzF812K0+TJKXTn8QN3QIa01sajfXsdo0PCbKkXJ7ZPyWz3m+ZqwABFAAAAAHO8bnSCX3n2+UcC2s23VTlHomn0aPT6ZoatKVclStKY/oaUvBuE84/BosqVwde1X3J8qxfvQemL7cZR5qqzVTqW3g9pu1JdWu6NeXhtovsPo0/ea8RrJwtFRNSW9XS8ilaJKP1U2kvsu+OT2dKGdJ8PTvnCSfFxfehr/sWvUtWqbpUkvO8o2P3yUfrLN+1D6S6x2rzLrC3hP6uSdNqT2c47UaitraO2MJrjGTi8mmnmU22kWcr7WEoNbJONGuU4t+4DqPl1RhPg64M0bGcqVsrSNouDdX+ON+aZZ++r/ki4Yu+P4ldnQDar07GW+OaIJ1vTTT2b0+TDy5ATUuD6MV6diFeTCljmBb5k4VbUU726XlK5U5HQ8Gs9aettUF/wCns95B3LKCilFbEqEgDDQAAAAAAAAAAAAAFdpYxl60U+aTLABpT8KsX9hLld2KJ+B2b2Oa617nUBdo85pPorCTrrKvFwVfxJpmvL0cto+paVwbb/yTfmerA6o8LaeDaRBtqyv3uylq15wdUymWlWtn9bZzpxcJRa6rWi80fQAXoeD0bxKytPVmq8G0nkbbT54HqtI0Ozn68IS9qKfc114RYpUUElhVU5cB0mPPRy7HovB7HVs03tn9Lpu8jVtPBb/ozu3qS3b6NHXiqXLcS0kZABFAAAAAAAAAAAAAAAAAAAAAAAAAAAAAAAAAAAAAAAAAAAAAAAAAAAAAAAAAAAAAAAA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4" name="AutoShape 6" descr="data:image/jpeg;base64,/9j/4AAQSkZJRgABAQAAAQABAAD/2wCEAAkGBxQTEhQQERQTFRQQFxQUFRUYFxUYFxIPFRQWGBQWFBMYHCggGBolHBQUITEhJSorLi4uFx8zODMsNygtLisBCgoKDA0OFA8QFCwcHBwsLCwsLCwsLCwsLCwsLDcsKywsLCwsLCwsLCw3Kyw3KywsLCwsLCssNyssLCw3KysrK//AABEIAMAAwAMBIgACEQEDEQH/xAAbAAEAAgMBAQAAAAAAAAAAAAAAAgMBBAUGB//EAD0QAAIBAQQIAgYHCAMAAAAAAAABAhEDIWGRBBIxQVFxgbEFoQYycsHR8CIzQlKS4fETFBUjYoKywkNTov/EABYBAQEBAAAAAAAAAAAAAAAAAAABAv/EABgRAQEBAQEAAAAAAAAAAAAAAAABERIh/9oADAMBAAIRAxEAPwD7iAAAAAAAAAAAAAAAAAAAAAAAAAAAAAAAAAAAAAAAAAAAAAAAAAAAAAAAAAAAAAAAADQ0/TnCSjuarXg68Cr99k1XWVOnvA6gOLPTuM1miuXiMd835suDvVIO1S2tZnn5eIwxfQhLxKO6LzGD0EtKhxRB6dDi8jzz8R/pXVsg/EHwiMXHoX4hHg/Ij/EOEfP8jzstMnxoVPTH995lwx6WWmy+6vMqlp8t7isjzbt67282FPB5DDHpoeLR+01zXwN+wtVJKUdjPGKT4PNHqvB/qo9e5LEboAIAAAAAAAAAAA4Xjz+nD2X3OPpc7l1x7HZ8e9eHsy7o4mmbFtXmaitbXweXxJKT4PNfmQzFMM2aE3J4LqY18V0RGtPuoxr4+RMNWOWL+ehivPP8yFeZimHmBOmC6mVLFIio4RRZFY5IAni8iajzJxhzLYWLdyTYRXGzwzZ6nwdfyo9e55yMMEel8LX8qPXuSjbABkAAAAAAAAAABxPH/Whyl3RxdM2Lar/mh2/SDbZ/3f6nE01fR4cthqDRzFMM2YzFMM2aCvsoa2LyMVxijNcXkQZzJKGGbIOXPMRd9KK+i272FXR/tRt6LZObUU73kWvwea2Sg+jXc2tA0eUHJyarclvXF+4mit6FJbm+TNrQLPVrJp1d3Gi3/OBfK0fDbcnXeYXzTeRE5RjK9pPuvebOj2iilGlyNOteDx3ozr49H8f1A6kLVPeTOV+04przWZbZ2z3OqzQwdAGtDSuKy+BdC1T2MgmAAAAAAADi+kb+rft/6nD0x3fA7npJss+cuyOFpWz4czUGi+o1cF1Zh9cyE3TcupoZlaU3roUy0jFlFvpGK6Gq7TmRW/8AtMHmbfhMK20FRXPW4+reciLw8zu+jEK2kpXfRju4yf5MyPTa9N66qnvIwlcqujd74XkbSVbq7bqYbzE7Sl+/cuLexBGda+typcuDe/55kq9ORXG5Ur+b3mW+nYqJV5PuZ191ejK68nihrbvJhVleaFd+3FXMrr0Ff1QTVsZvj0e3Mk7biqfPFFNd23BjW5oYa27PSWtjqs0bENNW9ZHLfGnVXBSfGuDufz0Jiu5C1T2MmcH9pxqvnibNnpclvqsfiMHVBqWenLeqeZsQtE9jTIOR6TP6MNu19jg6S7n7ufA9b4joEbaOrJtUvTTvTpTqec8R8JtYK5O0T+1FX7VSsdzLBw5ywZp21pgkdX+BaTLZZNe1JL3koehmkS2ysYfik/JI1bB5q0tsckVxnzPZWXoB/wBmkSeEYJecmzfsPQbRo+s7WfOdP8UjOq8JDlmz1fovClnKX35buEV8Wz0Nj6NaLHZYweMlrf5FFvGMZNRWrGNyUUklySCWoa1+9pKnV/kRcqvfSO32nsyXchr0jrOt9ZY37FTIRVFft2t4v58iosUv0Yb5rsQ1uTMV6cwLG9/mjFd23BkHypyFeTAnXoPm4hrY5jpTkVE614PDeK81zI1rwY1scyDL5dV8DNa49yPSnIxWvBgWVxa5mEsKct/QjrY5mY5cgLlJ4PyaN/w2NzlxuyObt4PvU7lhZ6sUuBKqwAEUAAAAAYb3nm7WVeNZvvtO7p86WcnhTO48873hFb+L2dmWJUp3u66l74f0r54DpTsUWtinfWUWt8X33PqVqdpH7tqvwzXdPyNDbr15BSx6M1rPS4N0b1ZPdL6L6V2+ZsOPUA307Ga9cSDfTmK4ZBE68HXBmK04rsR1uTGtjTmUTr1xRmv6Mr6ZCteDIJV5rsH8tEdbHMx0yAtUuD6MzF812K0+TJKXTn8QN3QIa01sajfXsdo0PCbKkXJ7ZPyWz3m+ZqwABFAAAAAHO8bnSCX3n2+UcC2s23VTlHomn0aPT6ZoatKVclStKY/oaUvBuE84/BosqVwde1X3J8qxfvQemL7cZR5qqzVTqW3g9pu1JdWu6NeXhtovsPo0/ea8RrJwtFRNSW9XS8ilaJKP1U2kvsu+OT2dKGdJ8PTvnCSfFxfehr/sWvUtWqbpUkvO8o2P3yUfrLN+1D6S6x2rzLrC3hP6uSdNqT2c47UaitraO2MJrjGTi8mmnmU22kWcr7WEoNbJONGuU4t+4DqPl1RhPg64M0bGcqVsrSNouDdX+ON+aZZ++r/ki4Yu+P4ldnQDar07GW+OaIJ1vTTT2b0+TDy5ATUuD6MV6diFeTCljmBb5k4VbUU726XlK5U5HQ8Gs9aettUF/wCns95B3LKCilFbEqEgDDQAAAAAAAAAAAAAFdpYxl60U+aTLABpT8KsX9hLld2KJ+B2b2Oa617nUBdo85pPorCTrrKvFwVfxJpmvL0cto+paVwbb/yTfmerA6o8LaeDaRBtqyv3uylq15wdUymWlWtn9bZzpxcJRa6rWi80fQAXoeD0bxKytPVmq8G0nkbbT54HqtI0Ozn68IS9qKfc114RYpUUElhVU5cB0mPPRy7HovB7HVs03tn9Lpu8jVtPBb/ozu3qS3b6NHXiqXLcS0kZABFAAAAAAAAAAAAAAAAAAAAAAAAAAAAAAAAAAAAAAAAAAAAAAAAAAAAAAAAAAAAAAAA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6" name="AutoShape 8" descr="data:image/jpeg;base64,/9j/4AAQSkZJRgABAQAAAQABAAD/2wCEAAkGBxQTEhQQERQTFRQQFxQUFRUYFxUYFxIPFRQWGBQWFBMYHCggGBolHBQUITEhJSorLi4uFx8zODMsNygtLisBCgoKDA0OFA8QFCwcHBwsLCwsLCwsLCwsLCwsLDcsKywsLCwsLCwsLCw3Kyw3KywsLCwsLCssNyssLCw3KysrK//AABEIAMAAwAMBIgACEQEDEQH/xAAbAAEAAgMBAQAAAAAAAAAAAAAAAgMBBAUGB//EAD0QAAIBAQQIAgYHCAMAAAAAAAABAhEDIWGRBBIxQVFxgbEFoQYycsHR8CIzQlKS4fETFBUjYoKywkNTov/EABYBAQEBAAAAAAAAAAAAAAAAAAABAv/EABgRAQEBAQEAAAAAAAAAAAAAAAABERIh/9oADAMBAAIRAxEAPwD7iAAAAAAAAAAAAAAAAAAAAAAAAAAAAAAAAAAAAAAAAAAAAAAAAAAAAAAAAAAAAAAAADQ0/TnCSjuarXg68Cr99k1XWVOnvA6gOLPTuM1miuXiMd835suDvVIO1S2tZnn5eIwxfQhLxKO6LzGD0EtKhxRB6dDi8jzz8R/pXVsg/EHwiMXHoX4hHg/Ij/EOEfP8jzstMnxoVPTH995lwx6WWmy+6vMqlp8t7isjzbt67282FPB5DDHpoeLR+01zXwN+wtVJKUdjPGKT4PNHqvB/qo9e5LEboAIAAAAAAAAAAA4Xjz+nD2X3OPpc7l1x7HZ8e9eHsy7o4mmbFtXmaitbXweXxJKT4PNfmQzFMM2aE3J4LqY18V0RGtPuoxr4+RMNWOWL+ehivPP8yFeZimHmBOmC6mVLFIio4RRZFY5IAni8iajzJxhzLYWLdyTYRXGzwzZ6nwdfyo9e55yMMEel8LX8qPXuSjbABkAAAAAAAAAABxPH/Whyl3RxdM2Lar/mh2/SDbZ/3f6nE01fR4cthqDRzFMM2YzFMM2aCvsoa2LyMVxijNcXkQZzJKGGbIOXPMRd9KK+i272FXR/tRt6LZObUU73kWvwea2Sg+jXc2tA0eUHJyarclvXF+4mit6FJbm+TNrQLPVrJp1d3Gi3/OBfK0fDbcnXeYXzTeRE5RjK9pPuvebOj2iilGlyNOteDx3ozr49H8f1A6kLVPeTOV+04przWZbZ2z3OqzQwdAGtDSuKy+BdC1T2MgmAAAAAAADi+kb+rft/6nD0x3fA7npJss+cuyOFpWz4czUGi+o1cF1Zh9cyE3TcupoZlaU3roUy0jFlFvpGK6Gq7TmRW/8AtMHmbfhMK20FRXPW4+reciLw8zu+jEK2kpXfRju4yf5MyPTa9N66qnvIwlcqujd74XkbSVbq7bqYbzE7Sl+/cuLexBGda+typcuDe/55kq9ORXG5Ur+b3mW+nYqJV5PuZ191ejK68nihrbvJhVleaFd+3FXMrr0Ff1QTVsZvj0e3Mk7biqfPFFNd23BjW5oYa27PSWtjqs0bENNW9ZHLfGnVXBSfGuDufz0Jiu5C1T2MmcH9pxqvnibNnpclvqsfiMHVBqWenLeqeZsQtE9jTIOR6TP6MNu19jg6S7n7ufA9b4joEbaOrJtUvTTvTpTqec8R8JtYK5O0T+1FX7VSsdzLBw5ywZp21pgkdX+BaTLZZNe1JL3koehmkS2ysYfik/JI1bB5q0tsckVxnzPZWXoB/wBmkSeEYJecmzfsPQbRo+s7WfOdP8UjOq8JDlmz1fovClnKX35buEV8Wz0Nj6NaLHZYweMlrf5FFvGMZNRWrGNyUUklySCWoa1+9pKnV/kRcqvfSO32nsyXchr0jrOt9ZY37FTIRVFft2t4v58iosUv0Yb5rsQ1uTMV6cwLG9/mjFd23BkHypyFeTAnXoPm4hrY5jpTkVE614PDeK81zI1rwY1scyDL5dV8DNa49yPSnIxWvBgWVxa5mEsKct/QjrY5mY5cgLlJ4PyaN/w2NzlxuyObt4PvU7lhZ6sUuBKqwAEUAAAAAYb3nm7WVeNZvvtO7p86WcnhTO48873hFb+L2dmWJUp3u66l74f0r54DpTsUWtinfWUWt8X33PqVqdpH7tqvwzXdPyNDbr15BSx6M1rPS4N0b1ZPdL6L6V2+ZsOPUA307Ga9cSDfTmK4ZBE68HXBmK04rsR1uTGtjTmUTr1xRmv6Mr6ZCteDIJV5rsH8tEdbHMx0yAtUuD6MzF812K0+TJKXTn8QN3QIa01sajfXsdo0PCbKkXJ7ZPyWz3m+ZqwABFAAAAAHO8bnSCX3n2+UcC2s23VTlHomn0aPT6ZoatKVclStKY/oaUvBuE84/BosqVwde1X3J8qxfvQemL7cZR5qqzVTqW3g9pu1JdWu6NeXhtovsPo0/ea8RrJwtFRNSW9XS8ilaJKP1U2kvsu+OT2dKGdJ8PTvnCSfFxfehr/sWvUtWqbpUkvO8o2P3yUfrLN+1D6S6x2rzLrC3hP6uSdNqT2c47UaitraO2MJrjGTi8mmnmU22kWcr7WEoNbJONGuU4t+4DqPl1RhPg64M0bGcqVsrSNouDdX+ON+aZZ++r/ki4Yu+P4ldnQDar07GW+OaIJ1vTTT2b0+TDy5ATUuD6MV6diFeTCljmBb5k4VbUU726XlK5U5HQ8Gs9aettUF/wCns95B3LKCilFbEqEgDDQAAAAAAAAAAAAAFdpYxl60U+aTLABpT8KsX9hLld2KJ+B2b2Oa617nUBdo85pPorCTrrKvFwVfxJpmvL0cto+paVwbb/yTfmerA6o8LaeDaRBtqyv3uylq15wdUymWlWtn9bZzpxcJRa6rWi80fQAXoeD0bxKytPVmq8G0nkbbT54HqtI0Ozn68IS9qKfc114RYpUUElhVU5cB0mPPRy7HovB7HVs03tn9Lpu8jVtPBb/ozu3qS3b6NHXiqXLcS0kZABFAAAAAAAAAAAAAAAAAAAAAAAAAAAAAAAAAAAAAAAAAAAAAAAAAAAAAAAAAAAAAAAA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60" name="AutoShape 12" descr="data:image/jpeg;base64,/9j/4AAQSkZJRgABAQAAAQABAAD/2wCEAAkGBhQSERQUEhQWFBQWFxwYFxcXGBcdHBwYHBcYGhgaFxodHCYfGBokHRcVHy8gIycpLCwsFx8xNTAqNSYrLCkBCQoKDgwOGg8PGiolHRwsLC4sLCwsLCwsKSkpLDAsKSwsLCwpLCksKiwsLCksLCwsLCwpKSwsKSksKSksKSwsLP/AABEIAKIBNwMBIgACEQEDEQH/xAAbAAABBQEBAAAAAAAAAAAAAAAAAQIDBAUGB//EAEkQAAECAgUFCwkFBwUBAQAAAAEAAgMRBBIhMVEFBkFykRNTYXGBkqGxssHRFBUiIzIzNFKTJHPS4vAWJUJigoPhBzWis8LxQ//EABoBAAIDAQEAAAAAAAAAAAAAAAABAgQFAwb/xAAzEQACAgEDAgMFBwQDAAAAAAAAAQIRAwQSITFBE1HBYYGhsfAiMjM0QnLRFENScSOR8f/aAAwDAQACEQMRAD8A9xSEqvGylCaJuiMAGLh4rk85M7g9phQJyPtPumNIbp5VznkjBWzvi088sqSOeyhSq8WI4Gxz3EcRJl0SVfdDpJ6UwoKy27PSqKSodXOJ6UoecelNHGkNiQ6JDEJ0nakrHFNB4EFMKHB5x60Vzwpk09xQFCB5xO1KYnCelNcUgSCh9c49KQxDeJ9KaAkCAofXOPSnCKcTtTJJJ8CAokmeHaU2scetBPImphQ/dDiUlc4kIaisgBS7hKTdDj1pp4kEJBQ/dDwz5Um6HEphTggKHNecTtSl89J2qMmScDwJhQpcf1NAecSm9KAkFC1zw7UB5xO1BKQu0pgLunCelLXOJlxpiQBIKHl5xPSgPOJ2po/QSlAUP3U4nakmcT0pk+BOJTCiah0mpEY83Nc0m+4EEr1hrpiYuXj4XV5t52CG0Q406osa/AYOF8sCrOnyKLp9zP12nlkSlHsdshVoGUoTxNsRjp4OCFetGG4tdUeW0+hxYUV7IzQHBxIItDmkktc3juINxBUSvZYyi6PGc5+j0RK4AEyVFzVkzrc6PU492xbuoSVaM9xfUaQJisXS9lt12kk2AKctVeC31sTUb1lESbF8gb88Xny6AEgoLfmi/U/wim0sskGtrOcbAOC+areWRmiZhWacesp2xcEtKooaxxDokw0kTiG+XEpYdCbIEuizkD7zSQDhwpseNXgucLiw8dytQrm6reyE9zoKRCaC3GL9U/hR5C3GL9X8qfHpTWCbjyWTPEntigiYIPEluYUQNoLMYv1D+FL5CzGL9X8qsFqbJLcwpEDqA3GJyxD+FAoTMYv1fyp8V4aC5xAb/MQB0qJuUYO+w+e3xTuQntXV/EcaE3GL9U/hR5EzGL9Q/hUwtExaOtMj0pjPaexpN1ZwHWjdIHS6jfIWYxfq/lR5C3QYv1fypvnKFvsPnt8VYhxWuE2kOGIIPUi5Atr6fMh8gZjF+p+VJ5C2d8X6n5VYiRQ0EkgAXk2DboVcZTg77D57fFFyBuK6/MXyFmMX6n5UeQMxi/U/KpRbIzmDbYoY9KY0yc9rTwuAMuIo3SHwuogoLNJiTwEQ/hTvImfNF+r+VJBpcN5k1zCf5XAnotSxaZDaZOiMacC5oPSUXIX2au/iIKE3GL9Q/hSigsxi/VP4UppTA0OL2BpucXCR4jpuTBlKFvsPnt8UXIVx8/iL5CzGL9X8qU0BuMX6h/CkGUoO+w+e3xUsGlNcCWOa6V9Ug9SLkO4vo/iROoLcYv1T+FKKCzGL9T8qsEqONEDRMkAfq7FLcx0iPyFmMX6n5VXyhRQyG5zXRAQNMQnDgVqBGa4AgzxunyqDKbZQn8XeFJSdhSHMoDZD0on1P8I8hb80X6n+ElMpBhwwReZATxOk8Coxd3ERrd0bN0yBISsF3s9KE2wdF91CH8L4gOibp9BCdRI5M2v9pthlcQbiE2g0hz2mtKs11VxF05aE2EPXv1G9aXXqNF0klJJOJSEqAFrI+R49IiyhBrWtE3xHzkJghrWgWlxvOgDjCFczfy86jkiQLHXg4ysIKFcxeHt5MvU+P4n2ehDl/JUOBHe2EfQPp1ZzqOcSXNBOj+KWisVnTTqRWESI17XMe17g5rr7TMEG4gggg8KYq03cmaGFVBK74HBVoR9dE1G9ZU8lXhH1sTUb1lKPcmwpdFD6ttVwJqkdKrebIh9qMZct22xSZQoz3uh1DVkT6VllgtUZyZFN8cnEW3YIQmWI0INgOa24MMthVqF7LdVvZCqPg1KO5thkwie25W4Z9Fuq3shPsMrU6gVyJeiR/FKfIn0SBUYG7fFTvcmhRvsMVASEokkMwM+I0qMB8zwOQAnuC4KS63P6NbBZrO6gO9YNNoVWj0d/ziJPkfZ0LRwcQXtPP637WWVfpS+vid9m9Fr0WCf5AOb6Pcuaz+HrYWoe0tfMiNOikfI9w5DJ3eVk5/j1sLUPaXHGqzf9lzPLdpE/9GPk/N+NHbXhsDmzI9potAE7CeEKOE+LRYtk4cRptHcRcQV2OYp+zH7x3ZYsDPf4r+hveu8cjlNwfQpzwKGGOWLds6bKtL3WgPeLnQpywtExtmvO5LtIH+1H7t3/AGFcZV04X8qWBVa9oa2Tk4SfeKPS8341eiwTpqAc30e5cZnhFrUp+DQ1v/GfW4ro8yY1ajS0te4chk7vK5DK8WvSIzh87jyAy8FDFGskjvqp7tPD2+iNPMj4k/du62qLPP4p2ozqUuZHxJ+7d2mqPPL4p2ozqU/73uOD/KL93oaT8lRI+T6O2E2sQZ3tFk34kYrnso5CjQADFYAHGQ9JptlPQSu8zWH2SDxHtOWZn8fVQtc9hc4ZGp7Payxm08XhWXvS9Dlcm5Ei0ituTQ4NlO1otM5XkYFdpmjkiLR2RBFFUucCLWmyrLQSqGYB9GNxs6nLq3lRz5XbgdNFp41HL35/gCq9NotdoFgIM5yuVhIVVujTIKDRNzBmQSTOePIm5UPqX8XeFZkquU/cv4u8Jp8gOpdTczugm2QuvnolwrPgvgtta17nkSAN8pWn/Kv0yjl8MAEA2EYTGhV3wYwO6egXyq1eDj/yhEWWMl1Nz9WCBO0G+emfQiF79+o3rTsnUcsDi+VZ7qzhoB/QTYXv36jetPzGXCEhSkpg4lAZv5p5AgUiI58YV3M9iGSZCc6z5fxHRwcqFkZOhRnxg2AwvcAS4ghrWiRArE6SbAOPBCv4ZPZ90xtVBPI3vr2FrOHKe7xi+rVDfRHECbScbSs5X8uZHFGjuY15c0+m2sZltac2k6QDaOBwwVIgKnO9zs1MLj4a29KGcarwffRNRvWVamq0H30TUb1lKPc6sr5SDy6G1ryyZNo4hKY0qF1LdIse8Q4jTOYtDhbJWcqOaKoLC9xnVbM8s5XKSmsZKsWh7mi4Xy8EyLGGKXUYlwk4sM+MA+CuQvZbqt7IVaNFa6A4tuLDLZcrEM+i3Vb2QjsMekLkk0pUBiBISnBCAPP89Y06TL5WNG2bv/SvZxUOrQKN/JVB/qYSelYuXou6UqKdBeWz4BJvcuqzmp0F9FexkWG4iqWgOBNjhdjZNaDuOxGGqm80n9fVFHMGJ75mq7rB7lFn+PWQdQ9sqvmPGq0kt+djhsk7uKsZ/e8hah7RSqs5LdejryfqauYvwx+8d1MWBnx8V/Q3vW9mMfsx+8d2WLCz2H2r+23/ANKMPxmTzflI+71NeD/tJ+7d/wBhXMUCDWh0j+WGHbIjJ9BK6eB/tJ+7d/2FY+acCu6kM+aA4bSAOlTg6Un7TlljuljXnH0ZdzHpdURx8oD9lafcsKgwqzKQ4/wwp8rojB3lGSabue7aK8F7eUyl3q7kmD9jpj/u2jnAnrCm1tbfnRxUt8Yw/wAVL+SbMf4k/du62qLPT4p2qzqUuY3xJ+7d1sUWeY+1u1GdSj/e9xN/lF+70OtzWb9lg6p7TlmZ/wDuoX3h7K081x9kg6p7TlmZ/wDuoX3h7Krw/G97NDL+U9y9CL/T8+jG42dTl1syuSzA9mNxs6nLq5qOf77Omj/Bj7/mBM0BK5C4FsaZqrlP3T+LvCuzVTKnuX8XeFKPVAQZYPqbTITb+gmMhRRIw3iIwgSrXy5Vap0epDBlO4Cd1uk8CgiUiKXbmwMBDAXYTOHAmiLJclRHOa8vvDyJTulKwcF6dCH2h+o3rTsn0ovaawkWmqZXTGCYz379RvWjzGi5xILk0pQojNzNfLwo7nNc2bXmcxKYIHUhMzZzZh0l7nxXOqw7BDa6U3EH0nEWkAWAYzSq/hU9i5MTVvD4rtOzHi0iu+ITWrB7g4OBBBBuINuHJJMktTOWnti0hz2NkAA0nS4tJEztlxALMCpTrc6NjE24JtUxWlVoR9dEl8jesqwq0G2NE1GdopRJMblGhufVLH1XNmQTdbeqcLJznAvEYF7phzhdLQLMFayhSnNLKorB1aY03aFk0ZzwGOhw3tdKReLnAHSJW8akugma8SjhlHLAbGsI5bZq1DPot1W9kKvGil0Bxc2qS0zGF6sQj6LdVvZCXYaHOCAUiKqgMUppdVmTcLdlqUFQZRhudCiNZ7TmODbZWkSv0XprqKTpNnmVFo7o8UNbKtEcb7BMzJn0rZdmNHAJnCMhP2jo/pV7NzNiLBjtfEDQ1odc5pMyJCwcZXXabVdy59rqJkafRKcW8lpnmebcapSoJ/nA5HCr3rXz/wDewtQ9pQDM+ktiVmhkg6bfTbcDMaVs52ZCi0iIx0INIa0gzcBaXE6VJyj4idnKGPIsEoOL6rsRZnZQhQ6OQ+Ixp3Rxk5wBlJttvKsHOmmti0kuYazQ0NrDTK+XKVKcyqT8rPqM8VeyfmK6sDHc0N0taZk8E5SA2lH/ABxk52NrPkxrFs6F1rC3JRB3onkL5joks3MM+vifd/8Atq6rK9CMSjxIcMWltVouF406LAsbNfIEajxHuiBoBZVEnNNtYG4cAK5KacJe0tTxSWbHS4SSs5HKECpGiN+V7hyBxkuioUGWSox+ZxOx7G/+Sly7mpHi0iI+GGlriDa5oM5Cdh4ZrWfkd/kG4CW6VAJTEq1cONt2K6TyJqPPdFbFp5xnPh9HRz+Yx+0n7t3aaos9fi3ajOpa+bGbsaBGL4gaG1CJhzTaS2VgPAUzOTNuNGjl8MNLS1ote0XC2wo3x8W77A8U/wCm2073G1mufskHVPbcsvP8+qhfeHsLayDRXQqPDhvkHNEjIz0k3jjVLOzJESkMhthAEtcSZuAsqysmuEWvFv2svZISem2pc0vQzcwPZjcbOpy6srBzTyPEo4iCIAKxaRJwNwdO668LeA4VHM05to6aSLjhin7fmLNEkkkoOxcSyAVbKx9S/i7wrJVXKh9S/i7wpR6gOpbmbn60irZt0XaVlUqhwYcpxXgEWACZqnuWhlGCXwpNEzNpvlcoYMFxiue+EJVbASHWjQ3CaaIst5NawQwIZm3HTy8Kjh+/fqN60uSaOWtcS0MrOJDRoGgJIR9e/Ub1o8xouJAUFFXpUBk9BpkRkZogiI6IQTKGCTVAtLpXNnK/TJC28z8sQ4LnteJF8pPAn7INh0ytJHGUqu4VHb1MnVSyeJxH4GRlXJD6PGcx7g+ZrseBKbXEyDhoIMxwyBVMqWm5QMaI55fWJcRPiJEhxXKGrwKrNpydGniTUFudsJqvC99E1G9ZVghVoXvomo3rKS7k2MptIIcxrSGl07TgNEsVHFpETdHNYWBobWExPkmLipMpth1PW6LpXz4FRg0qBJwk+TrycMLLtiaIvqXjGL6OXGVrD3q4x3ot1W9kKrSGNEE1bW1DI8ElahXN1W9kJdh9xUtVNMtCVx5FEkEkk0kpp1VACApJ6EOMr0oCAFmsXLGdUOAagBe/SAZAaxx4AteLFqtJvkCdgJ7l5dRIRjxmtJtiPEzwuNp6VYw41K3LoijrM8saUYdWdPCz/t9KDZwPt6Wro8m5TZHZWhmYnaDYQcCFzmXs1YMOjuiQ67XMkTWdOYmAZ2WG2dio5j0mVILf4XsM+NtoPXtU5QhKDlDscMebNjyrHl5s3Mr52tgRTDMMukAZ1gLwDdJWshZebSa8mlhbKwkGYM7buBclnf8AFv1WdkJ2Z1Kq0kN0RGlvL7Q6ulSeGPh2utEY6vItRsb4ujpctZzijxAwwy6bQ6YcBeSMOBWzlb7Nu9WypXqz6JrlM+PiG/djtOW0R+6/7Cg8cdsX5naOebyZI3xFOip+3zd5PPHgj9vW7y7njwXP5CoDY0dkN86rpzqkA2NJvkcMF1v7EUbGLz2/gXSccMHTRXxZNVlW6L+X8GjkXKwpELdA2qJlspzulb0q+FTybk1kBgYytVmT6RBNsp3AYK3Lg5VTlV8dDVx7ti39e4FyAgDFE1E6C1UhCRxQAgAmquUz6l/F3hWqqq5Vd6p3F3hSj1QC0xrzDG5mThIzxErurYsuI+IW2xTWDgC0gAgk2cYWrSaUITKzrbgBiTcs+NTd0LRuNaIDORnYBcbACeJNEGX8nwHNDg4zJcTM8lowHAhh9e/Ub1paDShEbOqQQZFpxTIfv36jUvMkXJpZJDII0KIzUyDm0+kvJ3Tc4TL6oBc5xBkBO4AWz0zQqmTcvuozxVfKvMVb60gTdiMUK7ilHb0MnVQy+JxJUWs5WwTSXmAAAZF8hIF4mCZbATpImsslWKdQ4sKK9kZoDg4kEEkOaSS1zekEaCCoSquS9zs0MKSxrb0GzIVWEZxX6jesq2Aq8IeuiajespR7nVkVOgOJa5sjVn6JuKibRnmu5zWzLQ0N0X3npUmUBErQ9zxPFdp6VBSKS+RbGhkN+ZpsnouutQiLJ3QakAtJmQw9/QrkJtjdVvZCoQvhf6D3rRhD0W6reyE30GhwCQhBSKAxJSRanApJIGNrG67hQ1OqoQBDTD6D9R3ZK83zf+Jga7V6TSx6t+o7slebZvfEwNdquaf7sjK134mP67o7rOb4SNqjtNXJ5mfFt1X9ldbnOPskbVHaauRzMH2tuq/soxfhS9/yFqfzMPd8xM8fi36rewFUjsNHjMcNAhxG8rWu8QrWeXxb9VvYCtZ1UT1VFiDTCaw8jQ4dbti7xdKK80Uskbnkkv0v1GZ6unHYRcYTSOIlxC2yf3X/AGFyGUaZugg4thBh/pc4DoqrsCP3X/YXKa2xivaWcM988kvOLOazVcPK4c/5uw5egmMPmG0LyujUV0RwYxpc4zkBwCfcrxzWpO8P2DxUsuJTdt0c9LqJYoUo3z9dj0kICVLJZ5uiVU6U0AJJIACE0iSUpZoAaJqplN84T9FneFckquVG+pfxd4Tj1QBSoAfDkTVlJ08CNKRki0uDgXVZbpZoE5ng0pMoQi6H6IrSqmrjLR+sFWhwC0CJCYQDY6G7SOCafYXcs5PY0NMn1yXTccSlh+/fqN60zJE6r5tLZvJkeED/AOKSEPXv1G9afmNFsNklkghIoAdHmS+AyI90SQikAMc75bSQ06DO042YJFk5HyNHpESUGq1jbXxHTvINVrQLzpOA40K/hc9i4MXVRxeK7k7DLGUnRornuleWgC4AEyA6VRWjnDk6FBpD2wD6B9ItBmGvJNYN4zIy0ElZ5Cpz4kzWwtPGmlXAlZV4XvYmoztFWJ4KvC99E1G9ZSj3OjG06kvaWthyrunfwXqHy2Na0MaXt9rCRtErdNqkyixsmkvqEGw8ejEqhGZDa6q6K4PNjiJmc/mTRFmjEiB9Hc6UpsNmF8xtmrcL2W6reyFViwwKO4N9moZHESVqEPRbqt7IR2GOcU2aqZRplSUpE6QehS0ONXYDZPSBoUa4sZLNBKJISGKEJEIAZSvdv1HdkrzTN0/aYGu1enRLQWm4gg8okvLZPo8a0SfCfpxaZjkNm1XNPypIydfxKEn0/wDD0HOf4SNqjtNXIZmfFt1H9lWss547tBMNsMtrSrEkGwEGQsxF6MxKETGdE/hY2rP+Z0rNkzsUoxcMUtxzyZI5dTBw5qvnZTzx+Lfqt7IXRZaolfJ7ZC1kOG8cjRPoJXOZ5fFv1W9gLuKDDDqPDabnQmg8RYAehKctsYMnhhvyZY+d/M8vC7wn91/2Fw0aAWPc03tJaeMGS7hx/df9hdM36f8AZX0f6/2s5vNL4uH/AFdhy9FkvLslZQ3CM2JVrVZ2TleCL+VdGP8AUCX/AOP/AD/KoZ8cpytI7aLUY8cGpPudghZ+QsrGkQt0q1ZuIlOd0tMhitAKm006ZrRkpJSXRiprnJZILQkSGzSTTiMFVptIqNmJTnp048SQFiarZT9y/i7wigUuuCTIGd3B36UmVPcv4u8KSVSAfSKSIbA4gm4KuctgfwOKsUhzAyb7QJHl0XKmM42m5r5DTZ4oSEy5k6lmK1xNknSHFIET4bUkL379RvWn0KIxza0O4kk6DPTMJkIfaH6jetPzAtmSbWTpJAwKIzUyFnA6jOIEix14OIBkRwoVrNDI0CNEc+MA97BJjHXAGdZwGk6OAcaFewxls6mLq8mNZWnHkwo7XCJEbEY5j2vILTxzBGggggghIWrRy/lTd4znSADfRGkyaTaeUlZpcqc63OjWxuTgt3UWqqsESjRNRvaKtBqgpFHdWD2SrASIJlWGE9BwSRNkGUoLyWPY0OLJ+ieHTxqjCfFm/wBRa83u0bdAmtU0h+8RR/TPp0oNJdvMbmJoXBCaMWUYtNsmHvPerkP2W6reyFVpMV7mOaIMWZBHsJW0pwABgxrAB7OAATp0HBNGhteJGR/X6CfUVY0p28RuaUeVu3mLzSo0x2i00IDVV8sdvMXmI8rdvMbmlG1hZZI4UqreVu3mNzCgUx28xeYjax2iyFRynkGDSPeN9ICQc0ydLQDoI4wVMKY/eY3MKTyx28xuamt0XaITjGaqXJjw8xIANrorhgXNG2TZrdo1HZDaGMaGtFwF3DxnhKiNLfvMbmFHlbt4jc1SlKcurIQxY8f3UkU6dmzAjvL4gfWIA9F8hYJCyRlYtGDBDWtaJyaA0abAJCZUIpbt5i80o8rdvMXmJPc1TJRhCLbS5ZSpmacCK9z3h9ZxmZPkJ8AkrpyXD3HcLdzq1L7Zccr+FHljt5jc0oFLdvMbmFNuT79BLHjTbSXPUzP2KouET6n5UfsVRsIn1PyrU8sdvMXmJfLHbzF5ie/J5nP+nw/4oMnZPZAZUhzqzJ9IzMzw8itFVDTHaYMbmo8sdvMbmKDTfLOyUYqkWiUlZVhS3bzG5qTyp28ReaUtrJWi0Wpr4cwQbQcVX8rdvMXmFHlj95i8wo2sLLEOAGgAaLFWyoPUv4u8JfK3bzG5pUVMivexzRBizIla04hNJ2FolplFMSGADIiRHJjwKsXUoWAMPDd+tittpLgPcxeYnCkv3mNzEUxWhmTqIWNNYgucS50rpnBNZ79+o1Sbu8+zBiT4RIcpNyKNRi2s55m9xmZXWXAYgI/2NE9ZF6DagXKAybJ1HjRIwbAhl7gKzjMBrRIgTcdJMwBx4IWvmzl8UdzmOE2vM52AggcN4SK7iWPbyZWpln8T7K4Nulf6bUF8yIRY4kmux7wZkzJvl0Llst5sRaF6ReY1HJlXIFeGSZDdJWOaTIVtBvXqKipNGbEY5jxWa4FrgdIIkQrE8cZqmUMWpnjd3weSApSlpEPc3uhl1rHFsyb6plPoUYjDEHlCy2q4PRp2rRKIhxSh/CVCXjEbQgRW4jaEATVjiU2ucSmbsDpG0IMQfMNoQMeYhOk7UgiHh2pgiDEbQl3QYjaig4HmIcSgv4SoxEGI2hG7DEbQkBLXOJSCIcVHuo+YbUGKDaCOKYTAl3U4pZnE7VDujcRtCXdhiNqBEhiHEpDFOJ2ptcYjaE3dBiNoQMeXGelKIhlpTN0GI2pC8YjaEqDglL7LykDzidqjMYYjaEGKMRtCAJK5xKXdTiot1F0xtCN0GI2hMCYP4SgvOJUQijEbQjdQdI2hAiQRDidqaYh4U0xB8w2hIIgxG0IoY8RDidqdXM7yot0GI2/5RugxG0IoOCSvwlFc4nao92GI2hAjD5htCKAk3Q4pd0OJURiDEbQgRG4jaEBwTEnFMmmmMMRtCUvGI2hACl1yvZDzWi03065g0ecq7R6cSRkak7GsvFbTosVKjQRFeyGHe24NsImJmR6yvWoEBrGta0ANaAABcABIAcis6fGpcsztdqJY0ox6s5yh/wCnFBhyO5F7h/G97ycMZacELp0K9SMZ5JPuwQhCZA8ZzgoMM0qOTDYSYr5ktHzHgWf5uhb2zmt8EIXFmim6DzdC3tnNb4I83Qt7ZzW+CVCCVsTzdC3tnNb4I83Qt7ZzW+CVCAtieboW9s5rfBHm6FvbOa3wSoQFsTzdC3tnNb4I83Qt7ZzW+CEIC2Hm6FvbOa3wR5uhb2zmt8EIQFsPN0Le2c1vgjzdC3tnNb4IQgLYeboW9s5rfBHm6FvbOa3wQhAWw83Qt7ZzW+CPN0Le2c1vglQgLYnm6FvbOa3wR5uhb2zmt8EIQFsPN0Le2c1vgjzdC3tnNb4JUIC2J5uhb2zmt8EeboW9s5rfBCEBbDzdC3tnNb4I83Qt7ZzW+CVCAtieboW9s5rfBHm6FvbOa3wSoQFsTzdC3tnNb4I83Qt7ZzW+CEIC2Hm6FvbOa3wR5uhb2zmt8EqEBbE83Qt7ZzW+CPN0Le2c1vghCAtmjm5QYYpcAiGwERGyIaMRwL2VCFOBU1HVAhCFMrn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62" name="AutoShape 14" descr="data:image/jpeg;base64,/9j/4AAQSkZJRgABAQAAAQABAAD/2wCEAAkGBhQSERQUEhQWFBQWFxwYFxcXGBcdHBwYHBcYGhgaFxodHCYfGBokHRcVHy8gIycpLCwsFx8xNTAqNSYrLCkBCQoKDgwOGg8PGiolHRwsLC4sLCwsLCwsKSkpLDAsKSwsLCwpLCksKiwsLCksLCwsLCwpKSwsKSksKSksKSwsLP/AABEIAKIBNwMBIgACEQEDEQH/xAAbAAABBQEBAAAAAAAAAAAAAAAAAQIDBAUGB//EAEkQAAECAgUFCwkFBwUBAQAAAAEAAgMRBBIhMVEFBkFykRNTYXGBkqGxssHRFBUiIzIzNFKTJHPS4vAWJUJigoPhBzWis8LxQ//EABoBAAIDAQEAAAAAAAAAAAAAAAABAgQFAwb/xAAzEQACAgEDAgMFBwQDAAAAAAAAAQIRAwQSITFBE1HBYYGhsfAiMjM0QnLRFENScSOR8f/aAAwDAQACEQMRAD8A9xSEqvGylCaJuiMAGLh4rk85M7g9phQJyPtPumNIbp5VznkjBWzvi088sqSOeyhSq8WI4Gxz3EcRJl0SVfdDpJ6UwoKy27PSqKSodXOJ6UoecelNHGkNiQ6JDEJ0nakrHFNB4EFMKHB5x60Vzwpk09xQFCB5xO1KYnCelNcUgSCh9c49KQxDeJ9KaAkCAofXOPSnCKcTtTJJJ8CAokmeHaU2scetBPImphQ/dDiUlc4kIaisgBS7hKTdDj1pp4kEJBQ/dDwz5Um6HEphTggKHNecTtSl89J2qMmScDwJhQpcf1NAecSm9KAkFC1zw7UB5xO1BKQu0pgLunCelLXOJlxpiQBIKHl5xPSgPOJ2po/QSlAUP3U4nakmcT0pk+BOJTCiah0mpEY83Nc0m+4EEr1hrpiYuXj4XV5t52CG0Q406osa/AYOF8sCrOnyKLp9zP12nlkSlHsdshVoGUoTxNsRjp4OCFetGG4tdUeW0+hxYUV7IzQHBxIItDmkktc3juINxBUSvZYyi6PGc5+j0RK4AEyVFzVkzrc6PU492xbuoSVaM9xfUaQJisXS9lt12kk2AKctVeC31sTUb1lESbF8gb88Xny6AEgoLfmi/U/wim0sskGtrOcbAOC+areWRmiZhWacesp2xcEtKooaxxDokw0kTiG+XEpYdCbIEuizkD7zSQDhwpseNXgucLiw8dytQrm6reyE9zoKRCaC3GL9U/hR5C3GL9X8qfHpTWCbjyWTPEntigiYIPEluYUQNoLMYv1D+FL5CzGL9X8qsFqbJLcwpEDqA3GJyxD+FAoTMYv1fyp8V4aC5xAb/MQB0qJuUYO+w+e3xTuQntXV/EcaE3GL9U/hR5EzGL9Q/hUwtExaOtMj0pjPaexpN1ZwHWjdIHS6jfIWYxfq/lR5C3QYv1fypvnKFvsPnt8VYhxWuE2kOGIIPUi5Atr6fMh8gZjF+p+VJ5C2d8X6n5VYiRQ0EkgAXk2DboVcZTg77D57fFFyBuK6/MXyFmMX6n5UeQMxi/U/KpRbIzmDbYoY9KY0yc9rTwuAMuIo3SHwuogoLNJiTwEQ/hTvImfNF+r+VJBpcN5k1zCf5XAnotSxaZDaZOiMacC5oPSUXIX2au/iIKE3GL9Q/hSigsxi/VP4UppTA0OL2BpucXCR4jpuTBlKFvsPnt8UXIVx8/iL5CzGL9X8qU0BuMX6h/CkGUoO+w+e3xUsGlNcCWOa6V9Ug9SLkO4vo/iROoLcYv1T+FKKCzGL9T8qsEqONEDRMkAfq7FLcx0iPyFmMX6n5VXyhRQyG5zXRAQNMQnDgVqBGa4AgzxunyqDKbZQn8XeFJSdhSHMoDZD0on1P8I8hb80X6n+ElMpBhwwReZATxOk8Coxd3ERrd0bN0yBISsF3s9KE2wdF91CH8L4gOibp9BCdRI5M2v9pthlcQbiE2g0hz2mtKs11VxF05aE2EPXv1G9aXXqNF0klJJOJSEqAFrI+R49IiyhBrWtE3xHzkJghrWgWlxvOgDjCFczfy86jkiQLHXg4ysIKFcxeHt5MvU+P4n2ehDl/JUOBHe2EfQPp1ZzqOcSXNBOj+KWisVnTTqRWESI17XMe17g5rr7TMEG4gggg8KYq03cmaGFVBK74HBVoR9dE1G9ZU8lXhH1sTUb1lKPcmwpdFD6ttVwJqkdKrebIh9qMZct22xSZQoz3uh1DVkT6VllgtUZyZFN8cnEW3YIQmWI0INgOa24MMthVqF7LdVvZCqPg1KO5thkwie25W4Z9Fuq3shPsMrU6gVyJeiR/FKfIn0SBUYG7fFTvcmhRvsMVASEokkMwM+I0qMB8zwOQAnuC4KS63P6NbBZrO6gO9YNNoVWj0d/ziJPkfZ0LRwcQXtPP637WWVfpS+vid9m9Fr0WCf5AOb6Pcuaz+HrYWoe0tfMiNOikfI9w5DJ3eVk5/j1sLUPaXHGqzf9lzPLdpE/9GPk/N+NHbXhsDmzI9potAE7CeEKOE+LRYtk4cRptHcRcQV2OYp+zH7x3ZYsDPf4r+hveu8cjlNwfQpzwKGGOWLds6bKtL3WgPeLnQpywtExtmvO5LtIH+1H7t3/AGFcZV04X8qWBVa9oa2Tk4SfeKPS8341eiwTpqAc30e5cZnhFrUp+DQ1v/GfW4ro8yY1ajS0te4chk7vK5DK8WvSIzh87jyAy8FDFGskjvqp7tPD2+iNPMj4k/du62qLPP4p2ozqUuZHxJ+7d2mqPPL4p2ozqU/73uOD/KL93oaT8lRI+T6O2E2sQZ3tFk34kYrnso5CjQADFYAHGQ9JptlPQSu8zWH2SDxHtOWZn8fVQtc9hc4ZGp7Payxm08XhWXvS9Dlcm5Ei0ituTQ4NlO1otM5XkYFdpmjkiLR2RBFFUucCLWmyrLQSqGYB9GNxs6nLq3lRz5XbgdNFp41HL35/gCq9NotdoFgIM5yuVhIVVujTIKDRNzBmQSTOePIm5UPqX8XeFZkquU/cv4u8Jp8gOpdTczugm2QuvnolwrPgvgtta17nkSAN8pWn/Kv0yjl8MAEA2EYTGhV3wYwO6egXyq1eDj/yhEWWMl1Nz9WCBO0G+emfQiF79+o3rTsnUcsDi+VZ7qzhoB/QTYXv36jetPzGXCEhSkpg4lAZv5p5AgUiI58YV3M9iGSZCc6z5fxHRwcqFkZOhRnxg2AwvcAS4ghrWiRArE6SbAOPBCv4ZPZ90xtVBPI3vr2FrOHKe7xi+rVDfRHECbScbSs5X8uZHFGjuY15c0+m2sZltac2k6QDaOBwwVIgKnO9zs1MLj4a29KGcarwffRNRvWVamq0H30TUb1lKPc6sr5SDy6G1ryyZNo4hKY0qF1LdIse8Q4jTOYtDhbJWcqOaKoLC9xnVbM8s5XKSmsZKsWh7mi4Xy8EyLGGKXUYlwk4sM+MA+CuQvZbqt7IVaNFa6A4tuLDLZcrEM+i3Vb2QjsMekLkk0pUBiBISnBCAPP89Y06TL5WNG2bv/SvZxUOrQKN/JVB/qYSelYuXou6UqKdBeWz4BJvcuqzmp0F9FexkWG4iqWgOBNjhdjZNaDuOxGGqm80n9fVFHMGJ75mq7rB7lFn+PWQdQ9sqvmPGq0kt+djhsk7uKsZ/e8hah7RSqs5LdejryfqauYvwx+8d1MWBnx8V/Q3vW9mMfsx+8d2WLCz2H2r+23/ANKMPxmTzflI+71NeD/tJ+7d/wBhXMUCDWh0j+WGHbIjJ9BK6eB/tJ+7d/2FY+acCu6kM+aA4bSAOlTg6Un7TlljuljXnH0ZdzHpdURx8oD9lafcsKgwqzKQ4/wwp8rojB3lGSabue7aK8F7eUyl3q7kmD9jpj/u2jnAnrCm1tbfnRxUt8Yw/wAVL+SbMf4k/du62qLPT4p2qzqUuY3xJ+7d1sUWeY+1u1GdSj/e9xN/lF+70OtzWb9lg6p7TlmZ/wDuoX3h7K081x9kg6p7TlmZ/wDuoX3h7Krw/G97NDL+U9y9CL/T8+jG42dTl1syuSzA9mNxs6nLq5qOf77Omj/Bj7/mBM0BK5C4FsaZqrlP3T+LvCuzVTKnuX8XeFKPVAQZYPqbTITb+gmMhRRIw3iIwgSrXy5Vap0epDBlO4Cd1uk8CgiUiKXbmwMBDAXYTOHAmiLJclRHOa8vvDyJTulKwcF6dCH2h+o3rTsn0ovaawkWmqZXTGCYz379RvWjzGi5xILk0pQojNzNfLwo7nNc2bXmcxKYIHUhMzZzZh0l7nxXOqw7BDa6U3EH0nEWkAWAYzSq/hU9i5MTVvD4rtOzHi0iu+ITWrB7g4OBBBBuINuHJJMktTOWnti0hz2NkAA0nS4tJEztlxALMCpTrc6NjE24JtUxWlVoR9dEl8jesqwq0G2NE1GdopRJMblGhufVLH1XNmQTdbeqcLJznAvEYF7phzhdLQLMFayhSnNLKorB1aY03aFk0ZzwGOhw3tdKReLnAHSJW8akugma8SjhlHLAbGsI5bZq1DPot1W9kKvGil0Bxc2qS0zGF6sQj6LdVvZCXYaHOCAUiKqgMUppdVmTcLdlqUFQZRhudCiNZ7TmODbZWkSv0XprqKTpNnmVFo7o8UNbKtEcb7BMzJn0rZdmNHAJnCMhP2jo/pV7NzNiLBjtfEDQ1odc5pMyJCwcZXXabVdy59rqJkafRKcW8lpnmebcapSoJ/nA5HCr3rXz/wDewtQ9pQDM+ktiVmhkg6bfTbcDMaVs52ZCi0iIx0INIa0gzcBaXE6VJyj4idnKGPIsEoOL6rsRZnZQhQ6OQ+Ixp3Rxk5wBlJttvKsHOmmti0kuYazQ0NrDTK+XKVKcyqT8rPqM8VeyfmK6sDHc0N0taZk8E5SA2lH/ABxk52NrPkxrFs6F1rC3JRB3onkL5joks3MM+vifd/8Atq6rK9CMSjxIcMWltVouF406LAsbNfIEajxHuiBoBZVEnNNtYG4cAK5KacJe0tTxSWbHS4SSs5HKECpGiN+V7hyBxkuioUGWSox+ZxOx7G/+Sly7mpHi0iI+GGlriDa5oM5Cdh4ZrWfkd/kG4CW6VAJTEq1cONt2K6TyJqPPdFbFp5xnPh9HRz+Yx+0n7t3aaos9fi3ajOpa+bGbsaBGL4gaG1CJhzTaS2VgPAUzOTNuNGjl8MNLS1ote0XC2wo3x8W77A8U/wCm2073G1mufskHVPbcsvP8+qhfeHsLayDRXQqPDhvkHNEjIz0k3jjVLOzJESkMhthAEtcSZuAsqysmuEWvFv2svZISem2pc0vQzcwPZjcbOpy6srBzTyPEo4iCIAKxaRJwNwdO668LeA4VHM05to6aSLjhin7fmLNEkkkoOxcSyAVbKx9S/i7wrJVXKh9S/i7wpR6gOpbmbn60irZt0XaVlUqhwYcpxXgEWACZqnuWhlGCXwpNEzNpvlcoYMFxiue+EJVbASHWjQ3CaaIst5NawQwIZm3HTy8Kjh+/fqN60uSaOWtcS0MrOJDRoGgJIR9e/Ub1o8xouJAUFFXpUBk9BpkRkZogiI6IQTKGCTVAtLpXNnK/TJC28z8sQ4LnteJF8pPAn7INh0ytJHGUqu4VHb1MnVSyeJxH4GRlXJD6PGcx7g+ZrseBKbXEyDhoIMxwyBVMqWm5QMaI55fWJcRPiJEhxXKGrwKrNpydGniTUFudsJqvC99E1G9ZVghVoXvomo3rKS7k2MptIIcxrSGl07TgNEsVHFpETdHNYWBobWExPkmLipMpth1PW6LpXz4FRg0qBJwk+TrycMLLtiaIvqXjGL6OXGVrD3q4x3ot1W9kKrSGNEE1bW1DI8ElahXN1W9kJdh9xUtVNMtCVx5FEkEkk0kpp1VACApJ6EOMr0oCAFmsXLGdUOAagBe/SAZAaxx4AteLFqtJvkCdgJ7l5dRIRjxmtJtiPEzwuNp6VYw41K3LoijrM8saUYdWdPCz/t9KDZwPt6Wro8m5TZHZWhmYnaDYQcCFzmXs1YMOjuiQ67XMkTWdOYmAZ2WG2dio5j0mVILf4XsM+NtoPXtU5QhKDlDscMebNjyrHl5s3Mr52tgRTDMMukAZ1gLwDdJWshZebSa8mlhbKwkGYM7buBclnf8AFv1WdkJ2Z1Kq0kN0RGlvL7Q6ulSeGPh2utEY6vItRsb4ujpctZzijxAwwy6bQ6YcBeSMOBWzlb7Nu9WypXqz6JrlM+PiG/djtOW0R+6/7Cg8cdsX5naOebyZI3xFOip+3zd5PPHgj9vW7y7njwXP5CoDY0dkN86rpzqkA2NJvkcMF1v7EUbGLz2/gXSccMHTRXxZNVlW6L+X8GjkXKwpELdA2qJlspzulb0q+FTybk1kBgYytVmT6RBNsp3AYK3Lg5VTlV8dDVx7ti39e4FyAgDFE1E6C1UhCRxQAgAmquUz6l/F3hWqqq5Vd6p3F3hSj1QC0xrzDG5mThIzxErurYsuI+IW2xTWDgC0gAgk2cYWrSaUITKzrbgBiTcs+NTd0LRuNaIDORnYBcbACeJNEGX8nwHNDg4zJcTM8lowHAhh9e/Ub1paDShEbOqQQZFpxTIfv36jUvMkXJpZJDII0KIzUyDm0+kvJ3Tc4TL6oBc5xBkBO4AWz0zQqmTcvuozxVfKvMVb60gTdiMUK7ilHb0MnVQy+JxJUWs5WwTSXmAAAZF8hIF4mCZbATpImsslWKdQ4sKK9kZoDg4kEEkOaSS1zekEaCCoSquS9zs0MKSxrb0GzIVWEZxX6jesq2Aq8IeuiajespR7nVkVOgOJa5sjVn6JuKibRnmu5zWzLQ0N0X3npUmUBErQ9zxPFdp6VBSKS+RbGhkN+ZpsnouutQiLJ3QakAtJmQw9/QrkJtjdVvZCoQvhf6D3rRhD0W6reyE30GhwCQhBSKAxJSRanApJIGNrG67hQ1OqoQBDTD6D9R3ZK83zf+Jga7V6TSx6t+o7slebZvfEwNdquaf7sjK134mP67o7rOb4SNqjtNXJ5mfFt1X9ldbnOPskbVHaauRzMH2tuq/soxfhS9/yFqfzMPd8xM8fi36rewFUjsNHjMcNAhxG8rWu8QrWeXxb9VvYCtZ1UT1VFiDTCaw8jQ4dbti7xdKK80Uskbnkkv0v1GZ6unHYRcYTSOIlxC2yf3X/AGFyGUaZugg4thBh/pc4DoqrsCP3X/YXKa2xivaWcM988kvOLOazVcPK4c/5uw5egmMPmG0LyujUV0RwYxpc4zkBwCfcrxzWpO8P2DxUsuJTdt0c9LqJYoUo3z9dj0kICVLJZ5uiVU6U0AJJIACE0iSUpZoAaJqplN84T9FneFckquVG+pfxd4Tj1QBSoAfDkTVlJ08CNKRki0uDgXVZbpZoE5ng0pMoQi6H6IrSqmrjLR+sFWhwC0CJCYQDY6G7SOCafYXcs5PY0NMn1yXTccSlh+/fqN60zJE6r5tLZvJkeED/AOKSEPXv1G9afmNFsNklkghIoAdHmS+AyI90SQikAMc75bSQ06DO042YJFk5HyNHpESUGq1jbXxHTvINVrQLzpOA40K/hc9i4MXVRxeK7k7DLGUnRornuleWgC4AEyA6VRWjnDk6FBpD2wD6B9ItBmGvJNYN4zIy0ElZ5Cpz4kzWwtPGmlXAlZV4XvYmoztFWJ4KvC99E1G9ZSj3OjG06kvaWthyrunfwXqHy2Na0MaXt9rCRtErdNqkyixsmkvqEGw8ejEqhGZDa6q6K4PNjiJmc/mTRFmjEiB9Hc6UpsNmF8xtmrcL2W6reyFViwwKO4N9moZHESVqEPRbqt7IR2GOcU2aqZRplSUpE6QehS0ONXYDZPSBoUa4sZLNBKJISGKEJEIAZSvdv1HdkrzTN0/aYGu1enRLQWm4gg8okvLZPo8a0SfCfpxaZjkNm1XNPypIydfxKEn0/wDD0HOf4SNqjtNXIZmfFt1H9lWss547tBMNsMtrSrEkGwEGQsxF6MxKETGdE/hY2rP+Z0rNkzsUoxcMUtxzyZI5dTBw5qvnZTzx+Lfqt7IXRZaolfJ7ZC1kOG8cjRPoJXOZ5fFv1W9gLuKDDDqPDabnQmg8RYAehKctsYMnhhvyZY+d/M8vC7wn91/2Fw0aAWPc03tJaeMGS7hx/df9hdM36f8AZX0f6/2s5vNL4uH/AFdhy9FkvLslZQ3CM2JVrVZ2TleCL+VdGP8AUCX/AOP/AD/KoZ8cpytI7aLUY8cGpPudghZ+QsrGkQt0q1ZuIlOd0tMhitAKm006ZrRkpJSXRiprnJZILQkSGzSTTiMFVptIqNmJTnp048SQFiarZT9y/i7wigUuuCTIGd3B36UmVPcv4u8KSVSAfSKSIbA4gm4KuctgfwOKsUhzAyb7QJHl0XKmM42m5r5DTZ4oSEy5k6lmK1xNknSHFIET4bUkL379RvWn0KIxza0O4kk6DPTMJkIfaH6jetPzAtmSbWTpJAwKIzUyFnA6jOIEix14OIBkRwoVrNDI0CNEc+MA97BJjHXAGdZwGk6OAcaFewxls6mLq8mNZWnHkwo7XCJEbEY5j2vILTxzBGggggghIWrRy/lTd4znSADfRGkyaTaeUlZpcqc63OjWxuTgt3UWqqsESjRNRvaKtBqgpFHdWD2SrASIJlWGE9BwSRNkGUoLyWPY0OLJ+ieHTxqjCfFm/wBRa83u0bdAmtU0h+8RR/TPp0oNJdvMbmJoXBCaMWUYtNsmHvPerkP2W6reyFVpMV7mOaIMWZBHsJW0pwABgxrAB7OAATp0HBNGhteJGR/X6CfUVY0p28RuaUeVu3mLzSo0x2i00IDVV8sdvMXmI8rdvMbmlG1hZZI4UqreVu3mNzCgUx28xeYjax2iyFRynkGDSPeN9ICQc0ydLQDoI4wVMKY/eY3MKTyx28xuamt0XaITjGaqXJjw8xIANrorhgXNG2TZrdo1HZDaGMaGtFwF3DxnhKiNLfvMbmFHlbt4jc1SlKcurIQxY8f3UkU6dmzAjvL4gfWIA9F8hYJCyRlYtGDBDWtaJyaA0abAJCZUIpbt5i80o8rdvMXmJPc1TJRhCLbS5ZSpmacCK9z3h9ZxmZPkJ8AkrpyXD3HcLdzq1L7Zccr+FHljt5jc0oFLdvMbmFNuT79BLHjTbSXPUzP2KouET6n5UfsVRsIn1PyrU8sdvMXmJfLHbzF5ie/J5nP+nw/4oMnZPZAZUhzqzJ9IzMzw8itFVDTHaYMbmo8sdvMbmKDTfLOyUYqkWiUlZVhS3bzG5qTyp28ReaUtrJWi0Wpr4cwQbQcVX8rdvMXmFHlj95i8wo2sLLEOAGgAaLFWyoPUv4u8JfK3bzG5pUVMivexzRBizIla04hNJ2FolplFMSGADIiRHJjwKsXUoWAMPDd+tittpLgPcxeYnCkv3mNzEUxWhmTqIWNNYgucS50rpnBNZ79+o1Sbu8+zBiT4RIcpNyKNRi2s55m9xmZXWXAYgI/2NE9ZF6DagXKAybJ1HjRIwbAhl7gKzjMBrRIgTcdJMwBx4IWvmzl8UdzmOE2vM52AggcN4SK7iWPbyZWpln8T7K4Nulf6bUF8yIRY4kmux7wZkzJvl0Llst5sRaF6ReY1HJlXIFeGSZDdJWOaTIVtBvXqKipNGbEY5jxWa4FrgdIIkQrE8cZqmUMWpnjd3weSApSlpEPc3uhl1rHFsyb6plPoUYjDEHlCy2q4PRp2rRKIhxSh/CVCXjEbQgRW4jaEATVjiU2ucSmbsDpG0IMQfMNoQMeYhOk7UgiHh2pgiDEbQl3QYjaig4HmIcSgv4SoxEGI2hG7DEbQkBLXOJSCIcVHuo+YbUGKDaCOKYTAl3U4pZnE7VDujcRtCXdhiNqBEhiHEpDFOJ2ptcYjaE3dBiNoQMeXGelKIhlpTN0GI2pC8YjaEqDglL7LykDzidqjMYYjaEGKMRtCAJK5xKXdTiot1F0xtCN0GI2hMCYP4SgvOJUQijEbQjdQdI2hAiQRDidqaYh4U0xB8w2hIIgxG0IoY8RDidqdXM7yot0GI2/5RugxG0IoOCSvwlFc4nao92GI2hAjD5htCKAk3Q4pd0OJURiDEbQgRG4jaEBwTEnFMmmmMMRtCUvGI2hACl1yvZDzWi03065g0ecq7R6cSRkak7GsvFbTosVKjQRFeyGHe24NsImJmR6yvWoEBrGta0ANaAABcABIAcis6fGpcsztdqJY0ox6s5yh/wCnFBhyO5F7h/G97ycMZacELp0K9SMZ5JPuwQhCZA8ZzgoMM0qOTDYSYr5ktHzHgWf5uhb2zmt8EIXFmim6DzdC3tnNb4I83Qt7ZzW+CVCCVsTzdC3tnNb4I83Qt7ZzW+CVCAtieboW9s5rfBHm6FvbOa3wSoQFsTzdC3tnNb4I83Qt7ZzW+CEIC2Hm6FvbOa3wR5uhb2zmt8EIQFsPN0Le2c1vgjzdC3tnNb4IQgLYeboW9s5rfBHm6FvbOa3wQhAWw83Qt7ZzW+CPN0Le2c1vglQgLYnm6FvbOa3wR5uhb2zmt8EIQFsPN0Le2c1vgjzdC3tnNb4JUIC2J5uhb2zmt8EeboW9s5rfBCEBbDzdC3tnNb4I83Qt7ZzW+CVCAtieboW9s5rfBHm6FvbOa3wSoQFsTzdC3tnNb4I83Qt7ZzW+CEIC2Hm6FvbOa3wR5uhb2zmt8EqEBbE83Qt7ZzW+CPN0Le2c1vghCAtmjm5QYYpcAiGwERGyIaMRwL2VCFOBU1HVAhCFMrn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64" name="AutoShape 16" descr="data:image/jpeg;base64,/9j/4AAQSkZJRgABAQAAAQABAAD/2wCEAAkGBhQSERQUEhQWFBQWFxwYFxcXGBcdHBwYHBcYGhgaFxodHCYfGBokHRcVHy8gIycpLCwsFx8xNTAqNSYrLCkBCQoKDgwOGg8PGiolHRwsLC4sLCwsLCwsKSkpLDAsKSwsLCwpLCksKiwsLCksLCwsLCwpKSwsKSksKSksKSwsLP/AABEIAKIBNwMBIgACEQEDEQH/xAAbAAABBQEBAAAAAAAAAAAAAAAAAQIDBAUGB//EAEkQAAECAgUFCwkFBwUBAQAAAAEAAgMRBBIhMVEFBkFykRNTYXGBkqGxssHRFBUiIzIzNFKTJHPS4vAWJUJigoPhBzWis8LxQ//EABoBAAIDAQEAAAAAAAAAAAAAAAABAgQFAwb/xAAzEQACAgEDAgMFBwQDAAAAAAAAAQIRAwQSITFBE1HBYYGhsfAiMjM0QnLRFENScSOR8f/aAAwDAQACEQMRAD8A9xSEqvGylCaJuiMAGLh4rk85M7g9phQJyPtPumNIbp5VznkjBWzvi088sqSOeyhSq8WI4Gxz3EcRJl0SVfdDpJ6UwoKy27PSqKSodXOJ6UoecelNHGkNiQ6JDEJ0nakrHFNB4EFMKHB5x60Vzwpk09xQFCB5xO1KYnCelNcUgSCh9c49KQxDeJ9KaAkCAofXOPSnCKcTtTJJJ8CAokmeHaU2scetBPImphQ/dDiUlc4kIaisgBS7hKTdDj1pp4kEJBQ/dDwz5Um6HEphTggKHNecTtSl89J2qMmScDwJhQpcf1NAecSm9KAkFC1zw7UB5xO1BKQu0pgLunCelLXOJlxpiQBIKHl5xPSgPOJ2po/QSlAUP3U4nakmcT0pk+BOJTCiah0mpEY83Nc0m+4EEr1hrpiYuXj4XV5t52CG0Q406osa/AYOF8sCrOnyKLp9zP12nlkSlHsdshVoGUoTxNsRjp4OCFetGG4tdUeW0+hxYUV7IzQHBxIItDmkktc3juINxBUSvZYyi6PGc5+j0RK4AEyVFzVkzrc6PU492xbuoSVaM9xfUaQJisXS9lt12kk2AKctVeC31sTUb1lESbF8gb88Xny6AEgoLfmi/U/wim0sskGtrOcbAOC+areWRmiZhWacesp2xcEtKooaxxDokw0kTiG+XEpYdCbIEuizkD7zSQDhwpseNXgucLiw8dytQrm6reyE9zoKRCaC3GL9U/hR5C3GL9X8qfHpTWCbjyWTPEntigiYIPEluYUQNoLMYv1D+FL5CzGL9X8qsFqbJLcwpEDqA3GJyxD+FAoTMYv1fyp8V4aC5xAb/MQB0qJuUYO+w+e3xTuQntXV/EcaE3GL9U/hR5EzGL9Q/hUwtExaOtMj0pjPaexpN1ZwHWjdIHS6jfIWYxfq/lR5C3QYv1fypvnKFvsPnt8VYhxWuE2kOGIIPUi5Atr6fMh8gZjF+p+VJ5C2d8X6n5VYiRQ0EkgAXk2DboVcZTg77D57fFFyBuK6/MXyFmMX6n5UeQMxi/U/KpRbIzmDbYoY9KY0yc9rTwuAMuIo3SHwuogoLNJiTwEQ/hTvImfNF+r+VJBpcN5k1zCf5XAnotSxaZDaZOiMacC5oPSUXIX2au/iIKE3GL9Q/hSigsxi/VP4UppTA0OL2BpucXCR4jpuTBlKFvsPnt8UXIVx8/iL5CzGL9X8qU0BuMX6h/CkGUoO+w+e3xUsGlNcCWOa6V9Ug9SLkO4vo/iROoLcYv1T+FKKCzGL9T8qsEqONEDRMkAfq7FLcx0iPyFmMX6n5VXyhRQyG5zXRAQNMQnDgVqBGa4AgzxunyqDKbZQn8XeFJSdhSHMoDZD0on1P8I8hb80X6n+ElMpBhwwReZATxOk8Coxd3ERrd0bN0yBISsF3s9KE2wdF91CH8L4gOibp9BCdRI5M2v9pthlcQbiE2g0hz2mtKs11VxF05aE2EPXv1G9aXXqNF0klJJOJSEqAFrI+R49IiyhBrWtE3xHzkJghrWgWlxvOgDjCFczfy86jkiQLHXg4ysIKFcxeHt5MvU+P4n2ehDl/JUOBHe2EfQPp1ZzqOcSXNBOj+KWisVnTTqRWESI17XMe17g5rr7TMEG4gggg8KYq03cmaGFVBK74HBVoR9dE1G9ZU8lXhH1sTUb1lKPcmwpdFD6ttVwJqkdKrebIh9qMZct22xSZQoz3uh1DVkT6VllgtUZyZFN8cnEW3YIQmWI0INgOa24MMthVqF7LdVvZCqPg1KO5thkwie25W4Z9Fuq3shPsMrU6gVyJeiR/FKfIn0SBUYG7fFTvcmhRvsMVASEokkMwM+I0qMB8zwOQAnuC4KS63P6NbBZrO6gO9YNNoVWj0d/ziJPkfZ0LRwcQXtPP637WWVfpS+vid9m9Fr0WCf5AOb6Pcuaz+HrYWoe0tfMiNOikfI9w5DJ3eVk5/j1sLUPaXHGqzf9lzPLdpE/9GPk/N+NHbXhsDmzI9potAE7CeEKOE+LRYtk4cRptHcRcQV2OYp+zH7x3ZYsDPf4r+hveu8cjlNwfQpzwKGGOWLds6bKtL3WgPeLnQpywtExtmvO5LtIH+1H7t3/AGFcZV04X8qWBVa9oa2Tk4SfeKPS8341eiwTpqAc30e5cZnhFrUp+DQ1v/GfW4ro8yY1ajS0te4chk7vK5DK8WvSIzh87jyAy8FDFGskjvqp7tPD2+iNPMj4k/du62qLPP4p2ozqUuZHxJ+7d2mqPPL4p2ozqU/73uOD/KL93oaT8lRI+T6O2E2sQZ3tFk34kYrnso5CjQADFYAHGQ9JptlPQSu8zWH2SDxHtOWZn8fVQtc9hc4ZGp7Payxm08XhWXvS9Dlcm5Ei0ituTQ4NlO1otM5XkYFdpmjkiLR2RBFFUucCLWmyrLQSqGYB9GNxs6nLq3lRz5XbgdNFp41HL35/gCq9NotdoFgIM5yuVhIVVujTIKDRNzBmQSTOePIm5UPqX8XeFZkquU/cv4u8Jp8gOpdTczugm2QuvnolwrPgvgtta17nkSAN8pWn/Kv0yjl8MAEA2EYTGhV3wYwO6egXyq1eDj/yhEWWMl1Nz9WCBO0G+emfQiF79+o3rTsnUcsDi+VZ7qzhoB/QTYXv36jetPzGXCEhSkpg4lAZv5p5AgUiI58YV3M9iGSZCc6z5fxHRwcqFkZOhRnxg2AwvcAS4ghrWiRArE6SbAOPBCv4ZPZ90xtVBPI3vr2FrOHKe7xi+rVDfRHECbScbSs5X8uZHFGjuY15c0+m2sZltac2k6QDaOBwwVIgKnO9zs1MLj4a29KGcarwffRNRvWVamq0H30TUb1lKPc6sr5SDy6G1ryyZNo4hKY0qF1LdIse8Q4jTOYtDhbJWcqOaKoLC9xnVbM8s5XKSmsZKsWh7mi4Xy8EyLGGKXUYlwk4sM+MA+CuQvZbqt7IVaNFa6A4tuLDLZcrEM+i3Vb2QjsMekLkk0pUBiBISnBCAPP89Y06TL5WNG2bv/SvZxUOrQKN/JVB/qYSelYuXou6UqKdBeWz4BJvcuqzmp0F9FexkWG4iqWgOBNjhdjZNaDuOxGGqm80n9fVFHMGJ75mq7rB7lFn+PWQdQ9sqvmPGq0kt+djhsk7uKsZ/e8hah7RSqs5LdejryfqauYvwx+8d1MWBnx8V/Q3vW9mMfsx+8d2WLCz2H2r+23/ANKMPxmTzflI+71NeD/tJ+7d/wBhXMUCDWh0j+WGHbIjJ9BK6eB/tJ+7d/2FY+acCu6kM+aA4bSAOlTg6Un7TlljuljXnH0ZdzHpdURx8oD9lafcsKgwqzKQ4/wwp8rojB3lGSabue7aK8F7eUyl3q7kmD9jpj/u2jnAnrCm1tbfnRxUt8Yw/wAVL+SbMf4k/du62qLPT4p2qzqUuY3xJ+7d1sUWeY+1u1GdSj/e9xN/lF+70OtzWb9lg6p7TlmZ/wDuoX3h7K081x9kg6p7TlmZ/wDuoX3h7Krw/G97NDL+U9y9CL/T8+jG42dTl1syuSzA9mNxs6nLq5qOf77Omj/Bj7/mBM0BK5C4FsaZqrlP3T+LvCuzVTKnuX8XeFKPVAQZYPqbTITb+gmMhRRIw3iIwgSrXy5Vap0epDBlO4Cd1uk8CgiUiKXbmwMBDAXYTOHAmiLJclRHOa8vvDyJTulKwcF6dCH2h+o3rTsn0ovaawkWmqZXTGCYz379RvWjzGi5xILk0pQojNzNfLwo7nNc2bXmcxKYIHUhMzZzZh0l7nxXOqw7BDa6U3EH0nEWkAWAYzSq/hU9i5MTVvD4rtOzHi0iu+ITWrB7g4OBBBBuINuHJJMktTOWnti0hz2NkAA0nS4tJEztlxALMCpTrc6NjE24JtUxWlVoR9dEl8jesqwq0G2NE1GdopRJMblGhufVLH1XNmQTdbeqcLJznAvEYF7phzhdLQLMFayhSnNLKorB1aY03aFk0ZzwGOhw3tdKReLnAHSJW8akugma8SjhlHLAbGsI5bZq1DPot1W9kKvGil0Bxc2qS0zGF6sQj6LdVvZCXYaHOCAUiKqgMUppdVmTcLdlqUFQZRhudCiNZ7TmODbZWkSv0XprqKTpNnmVFo7o8UNbKtEcb7BMzJn0rZdmNHAJnCMhP2jo/pV7NzNiLBjtfEDQ1odc5pMyJCwcZXXabVdy59rqJkafRKcW8lpnmebcapSoJ/nA5HCr3rXz/wDewtQ9pQDM+ktiVmhkg6bfTbcDMaVs52ZCi0iIx0INIa0gzcBaXE6VJyj4idnKGPIsEoOL6rsRZnZQhQ6OQ+Ixp3Rxk5wBlJttvKsHOmmti0kuYazQ0NrDTK+XKVKcyqT8rPqM8VeyfmK6sDHc0N0taZk8E5SA2lH/ABxk52NrPkxrFs6F1rC3JRB3onkL5joks3MM+vifd/8Atq6rK9CMSjxIcMWltVouF406LAsbNfIEajxHuiBoBZVEnNNtYG4cAK5KacJe0tTxSWbHS4SSs5HKECpGiN+V7hyBxkuioUGWSox+ZxOx7G/+Sly7mpHi0iI+GGlriDa5oM5Cdh4ZrWfkd/kG4CW6VAJTEq1cONt2K6TyJqPPdFbFp5xnPh9HRz+Yx+0n7t3aaos9fi3ajOpa+bGbsaBGL4gaG1CJhzTaS2VgPAUzOTNuNGjl8MNLS1ote0XC2wo3x8W77A8U/wCm2073G1mufskHVPbcsvP8+qhfeHsLayDRXQqPDhvkHNEjIz0k3jjVLOzJESkMhthAEtcSZuAsqysmuEWvFv2svZISem2pc0vQzcwPZjcbOpy6srBzTyPEo4iCIAKxaRJwNwdO668LeA4VHM05to6aSLjhin7fmLNEkkkoOxcSyAVbKx9S/i7wrJVXKh9S/i7wpR6gOpbmbn60irZt0XaVlUqhwYcpxXgEWACZqnuWhlGCXwpNEzNpvlcoYMFxiue+EJVbASHWjQ3CaaIst5NawQwIZm3HTy8Kjh+/fqN60uSaOWtcS0MrOJDRoGgJIR9e/Ub1o8xouJAUFFXpUBk9BpkRkZogiI6IQTKGCTVAtLpXNnK/TJC28z8sQ4LnteJF8pPAn7INh0ytJHGUqu4VHb1MnVSyeJxH4GRlXJD6PGcx7g+ZrseBKbXEyDhoIMxwyBVMqWm5QMaI55fWJcRPiJEhxXKGrwKrNpydGniTUFudsJqvC99E1G9ZVghVoXvomo3rKS7k2MptIIcxrSGl07TgNEsVHFpETdHNYWBobWExPkmLipMpth1PW6LpXz4FRg0qBJwk+TrycMLLtiaIvqXjGL6OXGVrD3q4x3ot1W9kKrSGNEE1bW1DI8ElahXN1W9kJdh9xUtVNMtCVx5FEkEkk0kpp1VACApJ6EOMr0oCAFmsXLGdUOAagBe/SAZAaxx4AteLFqtJvkCdgJ7l5dRIRjxmtJtiPEzwuNp6VYw41K3LoijrM8saUYdWdPCz/t9KDZwPt6Wro8m5TZHZWhmYnaDYQcCFzmXs1YMOjuiQ67XMkTWdOYmAZ2WG2dio5j0mVILf4XsM+NtoPXtU5QhKDlDscMebNjyrHl5s3Mr52tgRTDMMukAZ1gLwDdJWshZebSa8mlhbKwkGYM7buBclnf8AFv1WdkJ2Z1Kq0kN0RGlvL7Q6ulSeGPh2utEY6vItRsb4ujpctZzijxAwwy6bQ6YcBeSMOBWzlb7Nu9WypXqz6JrlM+PiG/djtOW0R+6/7Cg8cdsX5naOebyZI3xFOip+3zd5PPHgj9vW7y7njwXP5CoDY0dkN86rpzqkA2NJvkcMF1v7EUbGLz2/gXSccMHTRXxZNVlW6L+X8GjkXKwpELdA2qJlspzulb0q+FTybk1kBgYytVmT6RBNsp3AYK3Lg5VTlV8dDVx7ti39e4FyAgDFE1E6C1UhCRxQAgAmquUz6l/F3hWqqq5Vd6p3F3hSj1QC0xrzDG5mThIzxErurYsuI+IW2xTWDgC0gAgk2cYWrSaUITKzrbgBiTcs+NTd0LRuNaIDORnYBcbACeJNEGX8nwHNDg4zJcTM8lowHAhh9e/Ub1paDShEbOqQQZFpxTIfv36jUvMkXJpZJDII0KIzUyDm0+kvJ3Tc4TL6oBc5xBkBO4AWz0zQqmTcvuozxVfKvMVb60gTdiMUK7ilHb0MnVQy+JxJUWs5WwTSXmAAAZF8hIF4mCZbATpImsslWKdQ4sKK9kZoDg4kEEkOaSS1zekEaCCoSquS9zs0MKSxrb0GzIVWEZxX6jesq2Aq8IeuiajespR7nVkVOgOJa5sjVn6JuKibRnmu5zWzLQ0N0X3npUmUBErQ9zxPFdp6VBSKS+RbGhkN+ZpsnouutQiLJ3QakAtJmQw9/QrkJtjdVvZCoQvhf6D3rRhD0W6reyE30GhwCQhBSKAxJSRanApJIGNrG67hQ1OqoQBDTD6D9R3ZK83zf+Jga7V6TSx6t+o7slebZvfEwNdquaf7sjK134mP67o7rOb4SNqjtNXJ5mfFt1X9ldbnOPskbVHaauRzMH2tuq/soxfhS9/yFqfzMPd8xM8fi36rewFUjsNHjMcNAhxG8rWu8QrWeXxb9VvYCtZ1UT1VFiDTCaw8jQ4dbti7xdKK80Uskbnkkv0v1GZ6unHYRcYTSOIlxC2yf3X/AGFyGUaZugg4thBh/pc4DoqrsCP3X/YXKa2xivaWcM988kvOLOazVcPK4c/5uw5egmMPmG0LyujUV0RwYxpc4zkBwCfcrxzWpO8P2DxUsuJTdt0c9LqJYoUo3z9dj0kICVLJZ5uiVU6U0AJJIACE0iSUpZoAaJqplN84T9FneFckquVG+pfxd4Tj1QBSoAfDkTVlJ08CNKRki0uDgXVZbpZoE5ng0pMoQi6H6IrSqmrjLR+sFWhwC0CJCYQDY6G7SOCafYXcs5PY0NMn1yXTccSlh+/fqN60zJE6r5tLZvJkeED/AOKSEPXv1G9afmNFsNklkghIoAdHmS+AyI90SQikAMc75bSQ06DO042YJFk5HyNHpESUGq1jbXxHTvINVrQLzpOA40K/hc9i4MXVRxeK7k7DLGUnRornuleWgC4AEyA6VRWjnDk6FBpD2wD6B9ItBmGvJNYN4zIy0ElZ5Cpz4kzWwtPGmlXAlZV4XvYmoztFWJ4KvC99E1G9ZSj3OjG06kvaWthyrunfwXqHy2Na0MaXt9rCRtErdNqkyixsmkvqEGw8ejEqhGZDa6q6K4PNjiJmc/mTRFmjEiB9Hc6UpsNmF8xtmrcL2W6reyFViwwKO4N9moZHESVqEPRbqt7IR2GOcU2aqZRplSUpE6QehS0ONXYDZPSBoUa4sZLNBKJISGKEJEIAZSvdv1HdkrzTN0/aYGu1enRLQWm4gg8okvLZPo8a0SfCfpxaZjkNm1XNPypIydfxKEn0/wDD0HOf4SNqjtNXIZmfFt1H9lWss547tBMNsMtrSrEkGwEGQsxF6MxKETGdE/hY2rP+Z0rNkzsUoxcMUtxzyZI5dTBw5qvnZTzx+Lfqt7IXRZaolfJ7ZC1kOG8cjRPoJXOZ5fFv1W9gLuKDDDqPDabnQmg8RYAehKctsYMnhhvyZY+d/M8vC7wn91/2Fw0aAWPc03tJaeMGS7hx/df9hdM36f8AZX0f6/2s5vNL4uH/AFdhy9FkvLslZQ3CM2JVrVZ2TleCL+VdGP8AUCX/AOP/AD/KoZ8cpytI7aLUY8cGpPudghZ+QsrGkQt0q1ZuIlOd0tMhitAKm006ZrRkpJSXRiprnJZILQkSGzSTTiMFVptIqNmJTnp048SQFiarZT9y/i7wigUuuCTIGd3B36UmVPcv4u8KSVSAfSKSIbA4gm4KuctgfwOKsUhzAyb7QJHl0XKmM42m5r5DTZ4oSEy5k6lmK1xNknSHFIET4bUkL379RvWn0KIxza0O4kk6DPTMJkIfaH6jetPzAtmSbWTpJAwKIzUyFnA6jOIEix14OIBkRwoVrNDI0CNEc+MA97BJjHXAGdZwGk6OAcaFewxls6mLq8mNZWnHkwo7XCJEbEY5j2vILTxzBGggggghIWrRy/lTd4znSADfRGkyaTaeUlZpcqc63OjWxuTgt3UWqqsESjRNRvaKtBqgpFHdWD2SrASIJlWGE9BwSRNkGUoLyWPY0OLJ+ieHTxqjCfFm/wBRa83u0bdAmtU0h+8RR/TPp0oNJdvMbmJoXBCaMWUYtNsmHvPerkP2W6reyFVpMV7mOaIMWZBHsJW0pwABgxrAB7OAATp0HBNGhteJGR/X6CfUVY0p28RuaUeVu3mLzSo0x2i00IDVV8sdvMXmI8rdvMbmlG1hZZI4UqreVu3mNzCgUx28xeYjax2iyFRynkGDSPeN9ICQc0ydLQDoI4wVMKY/eY3MKTyx28xuamt0XaITjGaqXJjw8xIANrorhgXNG2TZrdo1HZDaGMaGtFwF3DxnhKiNLfvMbmFHlbt4jc1SlKcurIQxY8f3UkU6dmzAjvL4gfWIA9F8hYJCyRlYtGDBDWtaJyaA0abAJCZUIpbt5i80o8rdvMXmJPc1TJRhCLbS5ZSpmacCK9z3h9ZxmZPkJ8AkrpyXD3HcLdzq1L7Zccr+FHljt5jc0oFLdvMbmFNuT79BLHjTbSXPUzP2KouET6n5UfsVRsIn1PyrU8sdvMXmJfLHbzF5ie/J5nP+nw/4oMnZPZAZUhzqzJ9IzMzw8itFVDTHaYMbmo8sdvMbmKDTfLOyUYqkWiUlZVhS3bzG5qTyp28ReaUtrJWi0Wpr4cwQbQcVX8rdvMXmFHlj95i8wo2sLLEOAGgAaLFWyoPUv4u8JfK3bzG5pUVMivexzRBizIla04hNJ2FolplFMSGADIiRHJjwKsXUoWAMPDd+tittpLgPcxeYnCkv3mNzEUxWhmTqIWNNYgucS50rpnBNZ79+o1Sbu8+zBiT4RIcpNyKNRi2s55m9xmZXWXAYgI/2NE9ZF6DagXKAybJ1HjRIwbAhl7gKzjMBrRIgTcdJMwBx4IWvmzl8UdzmOE2vM52AggcN4SK7iWPbyZWpln8T7K4Nulf6bUF8yIRY4kmux7wZkzJvl0Llst5sRaF6ReY1HJlXIFeGSZDdJWOaTIVtBvXqKipNGbEY5jxWa4FrgdIIkQrE8cZqmUMWpnjd3weSApSlpEPc3uhl1rHFsyb6plPoUYjDEHlCy2q4PRp2rRKIhxSh/CVCXjEbQgRW4jaEATVjiU2ucSmbsDpG0IMQfMNoQMeYhOk7UgiHh2pgiDEbQl3QYjaig4HmIcSgv4SoxEGI2hG7DEbQkBLXOJSCIcVHuo+YbUGKDaCOKYTAl3U4pZnE7VDujcRtCXdhiNqBEhiHEpDFOJ2ptcYjaE3dBiNoQMeXGelKIhlpTN0GI2pC8YjaEqDglL7LykDzidqjMYYjaEGKMRtCAJK5xKXdTiot1F0xtCN0GI2hMCYP4SgvOJUQijEbQjdQdI2hAiQRDidqaYh4U0xB8w2hIIgxG0IoY8RDidqdXM7yot0GI2/5RugxG0IoOCSvwlFc4nao92GI2hAjD5htCKAk3Q4pd0OJURiDEbQgRG4jaEBwTEnFMmmmMMRtCUvGI2hACl1yvZDzWi03065g0ecq7R6cSRkak7GsvFbTosVKjQRFeyGHe24NsImJmR6yvWoEBrGta0ANaAABcABIAcis6fGpcsztdqJY0ox6s5yh/wCnFBhyO5F7h/G97ycMZacELp0K9SMZ5JPuwQhCZA8ZzgoMM0qOTDYSYr5ktHzHgWf5uhb2zmt8EIXFmim6DzdC3tnNb4I83Qt7ZzW+CVCCVsTzdC3tnNb4I83Qt7ZzW+CVCAtieboW9s5rfBHm6FvbOa3wSoQFsTzdC3tnNb4I83Qt7ZzW+CEIC2Hm6FvbOa3wR5uhb2zmt8EIQFsPN0Le2c1vgjzdC3tnNb4IQgLYeboW9s5rfBHm6FvbOa3wQhAWw83Qt7ZzW+CPN0Le2c1vglQgLYnm6FvbOa3wR5uhb2zmt8EIQFsPN0Le2c1vgjzdC3tnNb4JUIC2J5uhb2zmt8EeboW9s5rfBCEBbDzdC3tnNb4I83Qt7ZzW+CVCAtieboW9s5rfBHm6FvbOa3wSoQFsTzdC3tnNb4I83Qt7ZzW+CEIC2Hm6FvbOa3wR5uhb2zmt8EqEBbE83Qt7ZzW+CPN0Le2c1vghCAtmjm5QYYpcAiGwERGyIaMRwL2VCFOBU1HVAhCFMrn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66" name="AutoShape 18" descr="data:image/jpeg;base64,/9j/4AAQSkZJRgABAQAAAQABAAD/2wCEAAkGBhQSERQUEhQWFBQWFxwYFxcXGBcdHBwYHBcYGhgaFxodHCYfGBokHRcVHy8gIycpLCwsFx8xNTAqNSYrLCkBCQoKDgwOGg8PGiolHRwsLC4sLCwsLCwsKSkpLDAsKSwsLCwpLCksKiwsLCksLCwsLCwpKSwsKSksKSksKSwsLP/AABEIAKIBNwMBIgACEQEDEQH/xAAbAAABBQEBAAAAAAAAAAAAAAAAAQIDBAUGB//EAEkQAAECAgUFCwkFBwUBAQAAAAEAAgMRBBIhMVEFBkFykRNTYXGBkqGxssHRFBUiIzIzNFKTJHPS4vAWJUJigoPhBzWis8LxQ//EABoBAAIDAQEAAAAAAAAAAAAAAAABAgQFAwb/xAAzEQACAgEDAgMFBwQDAAAAAAAAAQIRAwQSITFBE1HBYYGhsfAiMjM0QnLRFENScSOR8f/aAAwDAQACEQMRAD8A9xSEqvGylCaJuiMAGLh4rk85M7g9phQJyPtPumNIbp5VznkjBWzvi088sqSOeyhSq8WI4Gxz3EcRJl0SVfdDpJ6UwoKy27PSqKSodXOJ6UoecelNHGkNiQ6JDEJ0nakrHFNB4EFMKHB5x60Vzwpk09xQFCB5xO1KYnCelNcUgSCh9c49KQxDeJ9KaAkCAofXOPSnCKcTtTJJJ8CAokmeHaU2scetBPImphQ/dDiUlc4kIaisgBS7hKTdDj1pp4kEJBQ/dDwz5Um6HEphTggKHNecTtSl89J2qMmScDwJhQpcf1NAecSm9KAkFC1zw7UB5xO1BKQu0pgLunCelLXOJlxpiQBIKHl5xPSgPOJ2po/QSlAUP3U4nakmcT0pk+BOJTCiah0mpEY83Nc0m+4EEr1hrpiYuXj4XV5t52CG0Q406osa/AYOF8sCrOnyKLp9zP12nlkSlHsdshVoGUoTxNsRjp4OCFetGG4tdUeW0+hxYUV7IzQHBxIItDmkktc3juINxBUSvZYyi6PGc5+j0RK4AEyVFzVkzrc6PU492xbuoSVaM9xfUaQJisXS9lt12kk2AKctVeC31sTUb1lESbF8gb88Xny6AEgoLfmi/U/wim0sskGtrOcbAOC+areWRmiZhWacesp2xcEtKooaxxDokw0kTiG+XEpYdCbIEuizkD7zSQDhwpseNXgucLiw8dytQrm6reyE9zoKRCaC3GL9U/hR5C3GL9X8qfHpTWCbjyWTPEntigiYIPEluYUQNoLMYv1D+FL5CzGL9X8qsFqbJLcwpEDqA3GJyxD+FAoTMYv1fyp8V4aC5xAb/MQB0qJuUYO+w+e3xTuQntXV/EcaE3GL9U/hR5EzGL9Q/hUwtExaOtMj0pjPaexpN1ZwHWjdIHS6jfIWYxfq/lR5C3QYv1fypvnKFvsPnt8VYhxWuE2kOGIIPUi5Atr6fMh8gZjF+p+VJ5C2d8X6n5VYiRQ0EkgAXk2DboVcZTg77D57fFFyBuK6/MXyFmMX6n5UeQMxi/U/KpRbIzmDbYoY9KY0yc9rTwuAMuIo3SHwuogoLNJiTwEQ/hTvImfNF+r+VJBpcN5k1zCf5XAnotSxaZDaZOiMacC5oPSUXIX2au/iIKE3GL9Q/hSigsxi/VP4UppTA0OL2BpucXCR4jpuTBlKFvsPnt8UXIVx8/iL5CzGL9X8qU0BuMX6h/CkGUoO+w+e3xUsGlNcCWOa6V9Ug9SLkO4vo/iROoLcYv1T+FKKCzGL9T8qsEqONEDRMkAfq7FLcx0iPyFmMX6n5VXyhRQyG5zXRAQNMQnDgVqBGa4AgzxunyqDKbZQn8XeFJSdhSHMoDZD0on1P8I8hb80X6n+ElMpBhwwReZATxOk8Coxd3ERrd0bN0yBISsF3s9KE2wdF91CH8L4gOibp9BCdRI5M2v9pthlcQbiE2g0hz2mtKs11VxF05aE2EPXv1G9aXXqNF0klJJOJSEqAFrI+R49IiyhBrWtE3xHzkJghrWgWlxvOgDjCFczfy86jkiQLHXg4ysIKFcxeHt5MvU+P4n2ehDl/JUOBHe2EfQPp1ZzqOcSXNBOj+KWisVnTTqRWESI17XMe17g5rr7TMEG4gggg8KYq03cmaGFVBK74HBVoR9dE1G9ZU8lXhH1sTUb1lKPcmwpdFD6ttVwJqkdKrebIh9qMZct22xSZQoz3uh1DVkT6VllgtUZyZFN8cnEW3YIQmWI0INgOa24MMthVqF7LdVvZCqPg1KO5thkwie25W4Z9Fuq3shPsMrU6gVyJeiR/FKfIn0SBUYG7fFTvcmhRvsMVASEokkMwM+I0qMB8zwOQAnuC4KS63P6NbBZrO6gO9YNNoVWj0d/ziJPkfZ0LRwcQXtPP637WWVfpS+vid9m9Fr0WCf5AOb6Pcuaz+HrYWoe0tfMiNOikfI9w5DJ3eVk5/j1sLUPaXHGqzf9lzPLdpE/9GPk/N+NHbXhsDmzI9potAE7CeEKOE+LRYtk4cRptHcRcQV2OYp+zH7x3ZYsDPf4r+hveu8cjlNwfQpzwKGGOWLds6bKtL3WgPeLnQpywtExtmvO5LtIH+1H7t3/AGFcZV04X8qWBVa9oa2Tk4SfeKPS8341eiwTpqAc30e5cZnhFrUp+DQ1v/GfW4ro8yY1ajS0te4chk7vK5DK8WvSIzh87jyAy8FDFGskjvqp7tPD2+iNPMj4k/du62qLPP4p2ozqUuZHxJ+7d2mqPPL4p2ozqU/73uOD/KL93oaT8lRI+T6O2E2sQZ3tFk34kYrnso5CjQADFYAHGQ9JptlPQSu8zWH2SDxHtOWZn8fVQtc9hc4ZGp7Payxm08XhWXvS9Dlcm5Ei0ituTQ4NlO1otM5XkYFdpmjkiLR2RBFFUucCLWmyrLQSqGYB9GNxs6nLq3lRz5XbgdNFp41HL35/gCq9NotdoFgIM5yuVhIVVujTIKDRNzBmQSTOePIm5UPqX8XeFZkquU/cv4u8Jp8gOpdTczugm2QuvnolwrPgvgtta17nkSAN8pWn/Kv0yjl8MAEA2EYTGhV3wYwO6egXyq1eDj/yhEWWMl1Nz9WCBO0G+emfQiF79+o3rTsnUcsDi+VZ7qzhoB/QTYXv36jetPzGXCEhSkpg4lAZv5p5AgUiI58YV3M9iGSZCc6z5fxHRwcqFkZOhRnxg2AwvcAS4ghrWiRArE6SbAOPBCv4ZPZ90xtVBPI3vr2FrOHKe7xi+rVDfRHECbScbSs5X8uZHFGjuY15c0+m2sZltac2k6QDaOBwwVIgKnO9zs1MLj4a29KGcarwffRNRvWVamq0H30TUb1lKPc6sr5SDy6G1ryyZNo4hKY0qF1LdIse8Q4jTOYtDhbJWcqOaKoLC9xnVbM8s5XKSmsZKsWh7mi4Xy8EyLGGKXUYlwk4sM+MA+CuQvZbqt7IVaNFa6A4tuLDLZcrEM+i3Vb2QjsMekLkk0pUBiBISnBCAPP89Y06TL5WNG2bv/SvZxUOrQKN/JVB/qYSelYuXou6UqKdBeWz4BJvcuqzmp0F9FexkWG4iqWgOBNjhdjZNaDuOxGGqm80n9fVFHMGJ75mq7rB7lFn+PWQdQ9sqvmPGq0kt+djhsk7uKsZ/e8hah7RSqs5LdejryfqauYvwx+8d1MWBnx8V/Q3vW9mMfsx+8d2WLCz2H2r+23/ANKMPxmTzflI+71NeD/tJ+7d/wBhXMUCDWh0j+WGHbIjJ9BK6eB/tJ+7d/2FY+acCu6kM+aA4bSAOlTg6Un7TlljuljXnH0ZdzHpdURx8oD9lafcsKgwqzKQ4/wwp8rojB3lGSabue7aK8F7eUyl3q7kmD9jpj/u2jnAnrCm1tbfnRxUt8Yw/wAVL+SbMf4k/du62qLPT4p2qzqUuY3xJ+7d1sUWeY+1u1GdSj/e9xN/lF+70OtzWb9lg6p7TlmZ/wDuoX3h7K081x9kg6p7TlmZ/wDuoX3h7Krw/G97NDL+U9y9CL/T8+jG42dTl1syuSzA9mNxs6nLq5qOf77Omj/Bj7/mBM0BK5C4FsaZqrlP3T+LvCuzVTKnuX8XeFKPVAQZYPqbTITb+gmMhRRIw3iIwgSrXy5Vap0epDBlO4Cd1uk8CgiUiKXbmwMBDAXYTOHAmiLJclRHOa8vvDyJTulKwcF6dCH2h+o3rTsn0ovaawkWmqZXTGCYz379RvWjzGi5xILk0pQojNzNfLwo7nNc2bXmcxKYIHUhMzZzZh0l7nxXOqw7BDa6U3EH0nEWkAWAYzSq/hU9i5MTVvD4rtOzHi0iu+ITWrB7g4OBBBBuINuHJJMktTOWnti0hz2NkAA0nS4tJEztlxALMCpTrc6NjE24JtUxWlVoR9dEl8jesqwq0G2NE1GdopRJMblGhufVLH1XNmQTdbeqcLJznAvEYF7phzhdLQLMFayhSnNLKorB1aY03aFk0ZzwGOhw3tdKReLnAHSJW8akugma8SjhlHLAbGsI5bZq1DPot1W9kKvGil0Bxc2qS0zGF6sQj6LdVvZCXYaHOCAUiKqgMUppdVmTcLdlqUFQZRhudCiNZ7TmODbZWkSv0XprqKTpNnmVFo7o8UNbKtEcb7BMzJn0rZdmNHAJnCMhP2jo/pV7NzNiLBjtfEDQ1odc5pMyJCwcZXXabVdy59rqJkafRKcW8lpnmebcapSoJ/nA5HCr3rXz/wDewtQ9pQDM+ktiVmhkg6bfTbcDMaVs52ZCi0iIx0INIa0gzcBaXE6VJyj4idnKGPIsEoOL6rsRZnZQhQ6OQ+Ixp3Rxk5wBlJttvKsHOmmti0kuYazQ0NrDTK+XKVKcyqT8rPqM8VeyfmK6sDHc0N0taZk8E5SA2lH/ABxk52NrPkxrFs6F1rC3JRB3onkL5joks3MM+vifd/8Atq6rK9CMSjxIcMWltVouF406LAsbNfIEajxHuiBoBZVEnNNtYG4cAK5KacJe0tTxSWbHS4SSs5HKECpGiN+V7hyBxkuioUGWSox+ZxOx7G/+Sly7mpHi0iI+GGlriDa5oM5Cdh4ZrWfkd/kG4CW6VAJTEq1cONt2K6TyJqPPdFbFp5xnPh9HRz+Yx+0n7t3aaos9fi3ajOpa+bGbsaBGL4gaG1CJhzTaS2VgPAUzOTNuNGjl8MNLS1ote0XC2wo3x8W77A8U/wCm2073G1mufskHVPbcsvP8+qhfeHsLayDRXQqPDhvkHNEjIz0k3jjVLOzJESkMhthAEtcSZuAsqysmuEWvFv2svZISem2pc0vQzcwPZjcbOpy6srBzTyPEo4iCIAKxaRJwNwdO668LeA4VHM05to6aSLjhin7fmLNEkkkoOxcSyAVbKx9S/i7wrJVXKh9S/i7wpR6gOpbmbn60irZt0XaVlUqhwYcpxXgEWACZqnuWhlGCXwpNEzNpvlcoYMFxiue+EJVbASHWjQ3CaaIst5NawQwIZm3HTy8Kjh+/fqN60uSaOWtcS0MrOJDRoGgJIR9e/Ub1o8xouJAUFFXpUBk9BpkRkZogiI6IQTKGCTVAtLpXNnK/TJC28z8sQ4LnteJF8pPAn7INh0ytJHGUqu4VHb1MnVSyeJxH4GRlXJD6PGcx7g+ZrseBKbXEyDhoIMxwyBVMqWm5QMaI55fWJcRPiJEhxXKGrwKrNpydGniTUFudsJqvC99E1G9ZVghVoXvomo3rKS7k2MptIIcxrSGl07TgNEsVHFpETdHNYWBobWExPkmLipMpth1PW6LpXz4FRg0qBJwk+TrycMLLtiaIvqXjGL6OXGVrD3q4x3ot1W9kKrSGNEE1bW1DI8ElahXN1W9kJdh9xUtVNMtCVx5FEkEkk0kpp1VACApJ6EOMr0oCAFmsXLGdUOAagBe/SAZAaxx4AteLFqtJvkCdgJ7l5dRIRjxmtJtiPEzwuNp6VYw41K3LoijrM8saUYdWdPCz/t9KDZwPt6Wro8m5TZHZWhmYnaDYQcCFzmXs1YMOjuiQ67XMkTWdOYmAZ2WG2dio5j0mVILf4XsM+NtoPXtU5QhKDlDscMebNjyrHl5s3Mr52tgRTDMMukAZ1gLwDdJWshZebSa8mlhbKwkGYM7buBclnf8AFv1WdkJ2Z1Kq0kN0RGlvL7Q6ulSeGPh2utEY6vItRsb4ujpctZzijxAwwy6bQ6YcBeSMOBWzlb7Nu9WypXqz6JrlM+PiG/djtOW0R+6/7Cg8cdsX5naOebyZI3xFOip+3zd5PPHgj9vW7y7njwXP5CoDY0dkN86rpzqkA2NJvkcMF1v7EUbGLz2/gXSccMHTRXxZNVlW6L+X8GjkXKwpELdA2qJlspzulb0q+FTybk1kBgYytVmT6RBNsp3AYK3Lg5VTlV8dDVx7ti39e4FyAgDFE1E6C1UhCRxQAgAmquUz6l/F3hWqqq5Vd6p3F3hSj1QC0xrzDG5mThIzxErurYsuI+IW2xTWDgC0gAgk2cYWrSaUITKzrbgBiTcs+NTd0LRuNaIDORnYBcbACeJNEGX8nwHNDg4zJcTM8lowHAhh9e/Ub1paDShEbOqQQZFpxTIfv36jUvMkXJpZJDII0KIzUyDm0+kvJ3Tc4TL6oBc5xBkBO4AWz0zQqmTcvuozxVfKvMVb60gTdiMUK7ilHb0MnVQy+JxJUWs5WwTSXmAAAZF8hIF4mCZbATpImsslWKdQ4sKK9kZoDg4kEEkOaSS1zekEaCCoSquS9zs0MKSxrb0GzIVWEZxX6jesq2Aq8IeuiajespR7nVkVOgOJa5sjVn6JuKibRnmu5zWzLQ0N0X3npUmUBErQ9zxPFdp6VBSKS+RbGhkN+ZpsnouutQiLJ3QakAtJmQw9/QrkJtjdVvZCoQvhf6D3rRhD0W6reyE30GhwCQhBSKAxJSRanApJIGNrG67hQ1OqoQBDTD6D9R3ZK83zf+Jga7V6TSx6t+o7slebZvfEwNdquaf7sjK134mP67o7rOb4SNqjtNXJ5mfFt1X9ldbnOPskbVHaauRzMH2tuq/soxfhS9/yFqfzMPd8xM8fi36rewFUjsNHjMcNAhxG8rWu8QrWeXxb9VvYCtZ1UT1VFiDTCaw8jQ4dbti7xdKK80Uskbnkkv0v1GZ6unHYRcYTSOIlxC2yf3X/AGFyGUaZugg4thBh/pc4DoqrsCP3X/YXKa2xivaWcM988kvOLOazVcPK4c/5uw5egmMPmG0LyujUV0RwYxpc4zkBwCfcrxzWpO8P2DxUsuJTdt0c9LqJYoUo3z9dj0kICVLJZ5uiVU6U0AJJIACE0iSUpZoAaJqplN84T9FneFckquVG+pfxd4Tj1QBSoAfDkTVlJ08CNKRki0uDgXVZbpZoE5ng0pMoQi6H6IrSqmrjLR+sFWhwC0CJCYQDY6G7SOCafYXcs5PY0NMn1yXTccSlh+/fqN60zJE6r5tLZvJkeED/AOKSEPXv1G9afmNFsNklkghIoAdHmS+AyI90SQikAMc75bSQ06DO042YJFk5HyNHpESUGq1jbXxHTvINVrQLzpOA40K/hc9i4MXVRxeK7k7DLGUnRornuleWgC4AEyA6VRWjnDk6FBpD2wD6B9ItBmGvJNYN4zIy0ElZ5Cpz4kzWwtPGmlXAlZV4XvYmoztFWJ4KvC99E1G9ZSj3OjG06kvaWthyrunfwXqHy2Na0MaXt9rCRtErdNqkyixsmkvqEGw8ejEqhGZDa6q6K4PNjiJmc/mTRFmjEiB9Hc6UpsNmF8xtmrcL2W6reyFViwwKO4N9moZHESVqEPRbqt7IR2GOcU2aqZRplSUpE6QehS0ONXYDZPSBoUa4sZLNBKJISGKEJEIAZSvdv1HdkrzTN0/aYGu1enRLQWm4gg8okvLZPo8a0SfCfpxaZjkNm1XNPypIydfxKEn0/wDD0HOf4SNqjtNXIZmfFt1H9lWss547tBMNsMtrSrEkGwEGQsxF6MxKETGdE/hY2rP+Z0rNkzsUoxcMUtxzyZI5dTBw5qvnZTzx+Lfqt7IXRZaolfJ7ZC1kOG8cjRPoJXOZ5fFv1W9gLuKDDDqPDabnQmg8RYAehKctsYMnhhvyZY+d/M8vC7wn91/2Fw0aAWPc03tJaeMGS7hx/df9hdM36f8AZX0f6/2s5vNL4uH/AFdhy9FkvLslZQ3CM2JVrVZ2TleCL+VdGP8AUCX/AOP/AD/KoZ8cpytI7aLUY8cGpPudghZ+QsrGkQt0q1ZuIlOd0tMhitAKm006ZrRkpJSXRiprnJZILQkSGzSTTiMFVptIqNmJTnp048SQFiarZT9y/i7wigUuuCTIGd3B36UmVPcv4u8KSVSAfSKSIbA4gm4KuctgfwOKsUhzAyb7QJHl0XKmM42m5r5DTZ4oSEy5k6lmK1xNknSHFIET4bUkL379RvWn0KIxza0O4kk6DPTMJkIfaH6jetPzAtmSbWTpJAwKIzUyFnA6jOIEix14OIBkRwoVrNDI0CNEc+MA97BJjHXAGdZwGk6OAcaFewxls6mLq8mNZWnHkwo7XCJEbEY5j2vILTxzBGggggghIWrRy/lTd4znSADfRGkyaTaeUlZpcqc63OjWxuTgt3UWqqsESjRNRvaKtBqgpFHdWD2SrASIJlWGE9BwSRNkGUoLyWPY0OLJ+ieHTxqjCfFm/wBRa83u0bdAmtU0h+8RR/TPp0oNJdvMbmJoXBCaMWUYtNsmHvPerkP2W6reyFVpMV7mOaIMWZBHsJW0pwABgxrAB7OAATp0HBNGhteJGR/X6CfUVY0p28RuaUeVu3mLzSo0x2i00IDVV8sdvMXmI8rdvMbmlG1hZZI4UqreVu3mNzCgUx28xeYjax2iyFRynkGDSPeN9ICQc0ydLQDoI4wVMKY/eY3MKTyx28xuamt0XaITjGaqXJjw8xIANrorhgXNG2TZrdo1HZDaGMaGtFwF3DxnhKiNLfvMbmFHlbt4jc1SlKcurIQxY8f3UkU6dmzAjvL4gfWIA9F8hYJCyRlYtGDBDWtaJyaA0abAJCZUIpbt5i80o8rdvMXmJPc1TJRhCLbS5ZSpmacCK9z3h9ZxmZPkJ8AkrpyXD3HcLdzq1L7Zccr+FHljt5jc0oFLdvMbmFNuT79BLHjTbSXPUzP2KouET6n5UfsVRsIn1PyrU8sdvMXmJfLHbzF5ie/J5nP+nw/4oMnZPZAZUhzqzJ9IzMzw8itFVDTHaYMbmo8sdvMbmKDTfLOyUYqkWiUlZVhS3bzG5qTyp28ReaUtrJWi0Wpr4cwQbQcVX8rdvMXmFHlj95i8wo2sLLEOAGgAaLFWyoPUv4u8JfK3bzG5pUVMivexzRBizIla04hNJ2FolplFMSGADIiRHJjwKsXUoWAMPDd+tittpLgPcxeYnCkv3mNzEUxWhmTqIWNNYgucS50rpnBNZ79+o1Sbu8+zBiT4RIcpNyKNRi2s55m9xmZXWXAYgI/2NE9ZF6DagXKAybJ1HjRIwbAhl7gKzjMBrRIgTcdJMwBx4IWvmzl8UdzmOE2vM52AggcN4SK7iWPbyZWpln8T7K4Nulf6bUF8yIRY4kmux7wZkzJvl0Llst5sRaF6ReY1HJlXIFeGSZDdJWOaTIVtBvXqKipNGbEY5jxWa4FrgdIIkQrE8cZqmUMWpnjd3weSApSlpEPc3uhl1rHFsyb6plPoUYjDEHlCy2q4PRp2rRKIhxSh/CVCXjEbQgRW4jaEATVjiU2ucSmbsDpG0IMQfMNoQMeYhOk7UgiHh2pgiDEbQl3QYjaig4HmIcSgv4SoxEGI2hG7DEbQkBLXOJSCIcVHuo+YbUGKDaCOKYTAl3U4pZnE7VDujcRtCXdhiNqBEhiHEpDFOJ2ptcYjaE3dBiNoQMeXGelKIhlpTN0GI2pC8YjaEqDglL7LykDzidqjMYYjaEGKMRtCAJK5xKXdTiot1F0xtCN0GI2hMCYP4SgvOJUQijEbQjdQdI2hAiQRDidqaYh4U0xB8w2hIIgxG0IoY8RDidqdXM7yot0GI2/5RugxG0IoOCSvwlFc4nao92GI2hAjD5htCKAk3Q4pd0OJURiDEbQgRG4jaEBwTEnFMmmmMMRtCUvGI2hACl1yvZDzWi03065g0ecq7R6cSRkak7GsvFbTosVKjQRFeyGHe24NsImJmR6yvWoEBrGta0ANaAABcABIAcis6fGpcsztdqJY0ox6s5yh/wCnFBhyO5F7h/G97ycMZacELp0K9SMZ5JPuwQhCZA8ZzgoMM0qOTDYSYr5ktHzHgWf5uhb2zmt8EIXFmim6DzdC3tnNb4I83Qt7ZzW+CVCCVsTzdC3tnNb4I83Qt7ZzW+CVCAtieboW9s5rfBHm6FvbOa3wSoQFsTzdC3tnNb4I83Qt7ZzW+CEIC2Hm6FvbOa3wR5uhb2zmt8EIQFsPN0Le2c1vgjzdC3tnNb4IQgLYeboW9s5rfBHm6FvbOa3wQhAWw83Qt7ZzW+CPN0Le2c1vglQgLYnm6FvbOa3wR5uhb2zmt8EIQFsPN0Le2c1vgjzdC3tnNb4JUIC2J5uhb2zmt8EeboW9s5rfBCEBbDzdC3tnNb4I83Qt7ZzW+CVCAtieboW9s5rfBHm6FvbOa3wSoQFsTzdC3tnNb4I83Qt7ZzW+CEIC2Hm6FvbOa3wR5uhb2zmt8EqEBbE83Qt7ZzW+CPN0Le2c1vghCAtmjm5QYYpcAiGwERGyIaMRwL2VCFOBU1HVAhCFMrn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2" name="Picture 2" descr="http://cdn.wallwuzz.com/uploads/birds-wallpaper-duckling-baby-swimming-animals-yellow-water-wallwuzz-hd-wallpaper-219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66800" y="-271463"/>
            <a:ext cx="12674600" cy="7129463"/>
          </a:xfrm>
          <a:prstGeom prst="rect">
            <a:avLst/>
          </a:prstGeom>
          <a:noFill/>
        </p:spPr>
      </p:pic>
      <p:grpSp>
        <p:nvGrpSpPr>
          <p:cNvPr id="5" name="Group 4"/>
          <p:cNvGrpSpPr/>
          <p:nvPr/>
        </p:nvGrpSpPr>
        <p:grpSpPr>
          <a:xfrm>
            <a:off x="109890" y="101025"/>
            <a:ext cx="2557110" cy="2642175"/>
            <a:chOff x="5486400" y="838200"/>
            <a:chExt cx="2557110" cy="2642175"/>
          </a:xfrm>
        </p:grpSpPr>
        <p:sp>
          <p:nvSpPr>
            <p:cNvPr id="6" name="TextBox 5"/>
            <p:cNvSpPr txBox="1"/>
            <p:nvPr/>
          </p:nvSpPr>
          <p:spPr>
            <a:xfrm>
              <a:off x="5562600" y="838200"/>
              <a:ext cx="144783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risten ITC" pitchFamily="66" charset="0"/>
                </a:rPr>
                <a:t>Grow?</a:t>
              </a:r>
              <a:endPara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itchFamily="66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486400" y="1371600"/>
              <a:ext cx="252344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risten ITC" pitchFamily="66" charset="0"/>
                </a:rPr>
                <a:t>Use energy?</a:t>
              </a:r>
              <a:endPara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itchFamily="66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486400" y="1853625"/>
              <a:ext cx="255711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risten ITC" pitchFamily="66" charset="0"/>
                </a:rPr>
                <a:t>Reproduce?</a:t>
              </a:r>
              <a:endPara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itchFamily="66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562600" y="2362200"/>
              <a:ext cx="206659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risten ITC" pitchFamily="66" charset="0"/>
                </a:rPr>
                <a:t>Respond?</a:t>
              </a:r>
              <a:endPara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itchFamily="66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638800" y="2895600"/>
              <a:ext cx="157126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risten ITC" pitchFamily="66" charset="0"/>
                </a:rPr>
                <a:t>Waste?</a:t>
              </a:r>
              <a:endPara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itchFamily="66" charset="0"/>
              </a:endParaRPr>
            </a:p>
          </p:txBody>
        </p:sp>
      </p:grpSp>
      <p:pic>
        <p:nvPicPr>
          <p:cNvPr id="11" name="Picture 17" descr="http://www.presentermedia.com/files/clipart/00003000/3296/check_mark_green_image_500_cl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2971800"/>
            <a:ext cx="2910688" cy="33227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6" name="Picture 2" descr="http://static.hothdwallpaper.net/51ba924dc5432434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85800" y="0"/>
            <a:ext cx="11049000" cy="6905625"/>
          </a:xfrm>
          <a:prstGeom prst="rect">
            <a:avLst/>
          </a:prstGeom>
          <a:noFill/>
        </p:spPr>
      </p:pic>
      <p:grpSp>
        <p:nvGrpSpPr>
          <p:cNvPr id="5" name="Group 4"/>
          <p:cNvGrpSpPr/>
          <p:nvPr/>
        </p:nvGrpSpPr>
        <p:grpSpPr>
          <a:xfrm>
            <a:off x="76200" y="253425"/>
            <a:ext cx="2557110" cy="2642175"/>
            <a:chOff x="5486400" y="838200"/>
            <a:chExt cx="2557110" cy="2642175"/>
          </a:xfrm>
        </p:grpSpPr>
        <p:sp>
          <p:nvSpPr>
            <p:cNvPr id="6" name="TextBox 5"/>
            <p:cNvSpPr txBox="1"/>
            <p:nvPr/>
          </p:nvSpPr>
          <p:spPr>
            <a:xfrm>
              <a:off x="5562600" y="838200"/>
              <a:ext cx="144783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risten ITC" pitchFamily="66" charset="0"/>
                </a:rPr>
                <a:t>Grow?</a:t>
              </a:r>
              <a:endPara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itchFamily="66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486400" y="1371600"/>
              <a:ext cx="252344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risten ITC" pitchFamily="66" charset="0"/>
                </a:rPr>
                <a:t>Use energy?</a:t>
              </a:r>
              <a:endPara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itchFamily="66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486400" y="1853625"/>
              <a:ext cx="255711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risten ITC" pitchFamily="66" charset="0"/>
                </a:rPr>
                <a:t>Reproduce?</a:t>
              </a:r>
              <a:endPara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itchFamily="66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562600" y="2362200"/>
              <a:ext cx="206659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risten ITC" pitchFamily="66" charset="0"/>
                </a:rPr>
                <a:t>Respond?</a:t>
              </a:r>
              <a:endPara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itchFamily="66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638800" y="2895600"/>
              <a:ext cx="157126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risten ITC" pitchFamily="66" charset="0"/>
                </a:rPr>
                <a:t>Waste?</a:t>
              </a:r>
              <a:endPara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itchFamily="66" charset="0"/>
              </a:endParaRPr>
            </a:p>
          </p:txBody>
        </p:sp>
      </p:grpSp>
      <p:pic>
        <p:nvPicPr>
          <p:cNvPr id="11" name="Picture 17" descr="http://www.presentermedia.com/files/clipart/00003000/3296/check_mark_green_image_500_cl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971800"/>
            <a:ext cx="2910688" cy="33227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 descr="http://outdoorlightingofcolorado.files.wordpress.com/2010/08/lc40-lamp-post-close-up0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575" y="-9144000"/>
            <a:ext cx="9168384" cy="6096000"/>
          </a:xfrm>
          <a:prstGeom prst="rect">
            <a:avLst/>
          </a:prstGeom>
          <a:noFill/>
        </p:spPr>
      </p:pic>
      <p:pic>
        <p:nvPicPr>
          <p:cNvPr id="25606" name="Picture 6" descr="http://wallpaperfast.com/wp-content/uploads/2013/05/Sports-car-Desktop-backgrounds-Wallpap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286000" y="-914400"/>
            <a:ext cx="12725400" cy="7953375"/>
          </a:xfrm>
          <a:prstGeom prst="rect">
            <a:avLst/>
          </a:prstGeom>
          <a:noFill/>
        </p:spPr>
      </p:pic>
      <p:grpSp>
        <p:nvGrpSpPr>
          <p:cNvPr id="9" name="Group 8"/>
          <p:cNvGrpSpPr/>
          <p:nvPr/>
        </p:nvGrpSpPr>
        <p:grpSpPr>
          <a:xfrm>
            <a:off x="0" y="3733800"/>
            <a:ext cx="2557110" cy="2642175"/>
            <a:chOff x="5486400" y="838200"/>
            <a:chExt cx="2557110" cy="2642175"/>
          </a:xfrm>
        </p:grpSpPr>
        <p:sp>
          <p:nvSpPr>
            <p:cNvPr id="10" name="TextBox 9"/>
            <p:cNvSpPr txBox="1"/>
            <p:nvPr/>
          </p:nvSpPr>
          <p:spPr>
            <a:xfrm>
              <a:off x="5562600" y="838200"/>
              <a:ext cx="144783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risten ITC" pitchFamily="66" charset="0"/>
                </a:rPr>
                <a:t>Grow?</a:t>
              </a:r>
              <a:endPara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itchFamily="66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486400" y="1371600"/>
              <a:ext cx="252344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risten ITC" pitchFamily="66" charset="0"/>
                </a:rPr>
                <a:t>Use energy?</a:t>
              </a:r>
              <a:endPara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itchFamily="66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486400" y="1853625"/>
              <a:ext cx="255711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risten ITC" pitchFamily="66" charset="0"/>
                </a:rPr>
                <a:t>Reproduce?</a:t>
              </a:r>
              <a:endPara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itchFamily="66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562600" y="2362200"/>
              <a:ext cx="206659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risten ITC" pitchFamily="66" charset="0"/>
                </a:rPr>
                <a:t>Respond?</a:t>
              </a:r>
              <a:endPara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itchFamily="66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638800" y="2895600"/>
              <a:ext cx="157126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risten ITC" pitchFamily="66" charset="0"/>
                </a:rPr>
                <a:t>Waste?</a:t>
              </a:r>
              <a:endPara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itchFamily="66" charset="0"/>
              </a:endParaRPr>
            </a:p>
          </p:txBody>
        </p:sp>
      </p:grpSp>
      <p:pic>
        <p:nvPicPr>
          <p:cNvPr id="15" name="Picture 12" descr="http://www.iconsdb.com/icons/download/soylent-red/x-mark-4-51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371600" y="2438400"/>
            <a:ext cx="4876800" cy="48768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4578" name="Picture 2" descr="http://www.hdwallpaperstop.com/wp-content/uploads/2013/08/Starfish-HD-Wallpap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09600" y="-4572000"/>
            <a:ext cx="18288000" cy="11430000"/>
          </a:xfrm>
          <a:prstGeom prst="rect">
            <a:avLst/>
          </a:prstGeom>
          <a:noFill/>
        </p:spPr>
      </p:pic>
      <p:grpSp>
        <p:nvGrpSpPr>
          <p:cNvPr id="5" name="Group 4"/>
          <p:cNvGrpSpPr/>
          <p:nvPr/>
        </p:nvGrpSpPr>
        <p:grpSpPr>
          <a:xfrm>
            <a:off x="186090" y="329625"/>
            <a:ext cx="2557110" cy="2642175"/>
            <a:chOff x="5486400" y="838200"/>
            <a:chExt cx="2557110" cy="2642175"/>
          </a:xfrm>
        </p:grpSpPr>
        <p:sp>
          <p:nvSpPr>
            <p:cNvPr id="6" name="TextBox 5"/>
            <p:cNvSpPr txBox="1"/>
            <p:nvPr/>
          </p:nvSpPr>
          <p:spPr>
            <a:xfrm>
              <a:off x="5562600" y="838200"/>
              <a:ext cx="144783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risten ITC" pitchFamily="66" charset="0"/>
                </a:rPr>
                <a:t>Grow?</a:t>
              </a:r>
              <a:endPara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itchFamily="66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486400" y="1371600"/>
              <a:ext cx="252344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risten ITC" pitchFamily="66" charset="0"/>
                </a:rPr>
                <a:t>Use energy?</a:t>
              </a:r>
              <a:endPara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itchFamily="66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486400" y="1853625"/>
              <a:ext cx="255711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risten ITC" pitchFamily="66" charset="0"/>
                </a:rPr>
                <a:t>Reproduce?</a:t>
              </a:r>
              <a:endPara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itchFamily="66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562600" y="2362200"/>
              <a:ext cx="206659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risten ITC" pitchFamily="66" charset="0"/>
                </a:rPr>
                <a:t>Respond?</a:t>
              </a:r>
              <a:endPara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itchFamily="66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638800" y="2895600"/>
              <a:ext cx="157126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risten ITC" pitchFamily="66" charset="0"/>
                </a:rPr>
                <a:t>Waste?</a:t>
              </a:r>
              <a:endPara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itchFamily="66" charset="0"/>
              </a:endParaRPr>
            </a:p>
          </p:txBody>
        </p:sp>
      </p:grpSp>
      <p:pic>
        <p:nvPicPr>
          <p:cNvPr id="11" name="Picture 17" descr="http://www.presentermedia.com/files/clipart/00003000/3296/check_mark_green_image_500_cl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2667000"/>
            <a:ext cx="2910688" cy="33227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officesupplygeek.com/wp-content/uploads/2010/05/Decomposition-Book-Recycled-Composition-Book-Show-Throug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89627" y="-5029200"/>
            <a:ext cx="9633627" cy="118872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entury Gothic" pitchFamily="34" charset="0"/>
              </a:rPr>
              <a:t>In Your Science Notebooks…</a:t>
            </a:r>
            <a:endParaRPr lang="en-US" b="1" dirty="0">
              <a:latin typeface="Century Gothic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1.  An organism is…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2.  AN ORGANISM: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___________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___________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___________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___________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___________</a:t>
            </a:r>
          </a:p>
          <a:p>
            <a:pPr marL="514350" indent="-51435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l="52343" t="7292" r="11347" b="7292"/>
          <a:stretch>
            <a:fillRect/>
          </a:stretch>
        </p:blipFill>
        <p:spPr bwMode="auto">
          <a:xfrm>
            <a:off x="4419600" y="762000"/>
            <a:ext cx="47244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7614" t="7292" r="51068" b="7331"/>
          <a:stretch>
            <a:fillRect/>
          </a:stretch>
        </p:blipFill>
        <p:spPr bwMode="auto">
          <a:xfrm>
            <a:off x="-457200" y="838200"/>
            <a:ext cx="51816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676400" y="0"/>
            <a:ext cx="583685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latin typeface="Century Gothic" pitchFamily="34" charset="0"/>
              </a:rPr>
              <a:t>Ecosystems Glossary</a:t>
            </a:r>
            <a:endParaRPr lang="en-US" sz="4400" b="1" dirty="0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www.clker.com/cliparts/g/y/g/4/r/h/tan-index-card-h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14400" y="0"/>
            <a:ext cx="11461838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entury Gothic" pitchFamily="34" charset="0"/>
              </a:rPr>
              <a:t>Homework Tonight:</a:t>
            </a:r>
            <a:endParaRPr lang="en-US" dirty="0">
              <a:latin typeface="Century Gothic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4000" b="1" dirty="0" smtClean="0">
                <a:latin typeface="Century Gothic" pitchFamily="34" charset="0"/>
              </a:rPr>
              <a:t>Make flashcards for words 1-10.</a:t>
            </a:r>
          </a:p>
          <a:p>
            <a:endParaRPr lang="en-US" sz="4000" b="1" dirty="0">
              <a:latin typeface="Century Gothic" pitchFamily="34" charset="0"/>
            </a:endParaRPr>
          </a:p>
          <a:p>
            <a:endParaRPr lang="en-US" sz="4000" b="1" dirty="0" smtClean="0">
              <a:latin typeface="Century Gothic" pitchFamily="34" charset="0"/>
            </a:endParaRPr>
          </a:p>
          <a:p>
            <a:pPr>
              <a:buNone/>
            </a:pPr>
            <a:r>
              <a:rPr lang="en-US" i="1" dirty="0" smtClean="0">
                <a:latin typeface="Century Gothic" pitchFamily="34" charset="0"/>
              </a:rPr>
              <a:t>Keep these in your plastic bag.  You may keep these in your desk OR your locker space/cubby.  You DO NOT need to bring them to Science everyday.</a:t>
            </a:r>
            <a:endParaRPr lang="en-US" i="1" dirty="0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12800" dirty="0" smtClean="0">
                <a:latin typeface="Century Gothic" pitchFamily="34" charset="0"/>
              </a:rPr>
              <a:t>ORGANISM</a:t>
            </a:r>
            <a:endParaRPr lang="en-US" dirty="0">
              <a:latin typeface="Century Gothic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33600"/>
            <a:ext cx="7391400" cy="1600200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en-US" sz="4400" i="1" dirty="0" smtClean="0">
                <a:latin typeface="Georgia" pitchFamily="18" charset="0"/>
              </a:rPr>
              <a:t>Any living thing that carries out its life on its own.</a:t>
            </a:r>
          </a:p>
        </p:txBody>
      </p:sp>
      <p:pic>
        <p:nvPicPr>
          <p:cNvPr id="16386" name="Picture 2" descr="File:Biology organism colla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6178"/>
            <a:ext cx="6096000" cy="6914178"/>
          </a:xfrm>
          <a:prstGeom prst="rect">
            <a:avLst/>
          </a:prstGeom>
          <a:noFill/>
        </p:spPr>
      </p:pic>
      <p:pic>
        <p:nvPicPr>
          <p:cNvPr id="5" name="Picture 2" descr="File:Biology organism colla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-56178"/>
            <a:ext cx="6096000" cy="69141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6" name="Picture 8" descr="http://images.quickblogcast.com/4/9/2/3/1/319862-313294/ConfusedMonkey.jpg?a=9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95400" y="0"/>
            <a:ext cx="12001500" cy="685800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487680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What makes a living</a:t>
            </a:r>
          </a:p>
          <a:p>
            <a:pPr>
              <a:buNone/>
            </a:pPr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thing a living thing?!</a:t>
            </a:r>
            <a:endParaRPr 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7410" name="AutoShape 2" descr="data:image/jpeg;base64,/9j/4AAQSkZJRgABAQAAAQABAAD/2wCEAAkGBxQSEhUUEhQUFRQXFxgVFRUUFRQUFRQUFxQWFxQUFRUYHCggGBolHBUUITEhJSkrLi4uFx8zODMsNygtLisBCgoKDg0OFxAQFywcHBwsLCwsLCwsLCwsLCwsLCwsLCwsLCwsLCwsLCwsLCwsLCwsLCwsLCwsLCwsLCwsLCwsLP/AABEIALEBHAMBIgACEQEDEQH/xAAbAAABBQEBAAAAAAAAAAAAAAACAAEDBAUGB//EADsQAAEDAgMGBAYCAQIGAwEAAAEAAhEDIQQxQQUSUWFx8IGRobEGIjLB0eET8UJichQVI0NSkjM0sgf/xAAaAQADAQEBAQAAAAAAAAAAAAAAAQIDBAUG/8QAIhEBAQACAgMBAAIDAAAAAAAAAAECEQMhBBIxQTJREyJC/9oADAMBAAIRAxEAPwDd3UJYpt1MQvLdO0AaiTuCGU5NA7URQNSc5GwKUUqHeRtUZVSZqsMCgpqywrCs6KEiEpSKxyQEhOENSo1sbxhZeN2sbhg5SdVrwcOed/1jPKtV1YDNE3EN/wDIeYXIh7ibvvr32FZqYdxAMA9TwGo0XpY+LJ/0zrq/+ZUmfXUA80zdvUD/AJHrAj3XH1cC85UWk83gR4Fyp16LqczSbfSmZJnoV0TCRPrHo7MU17d5jg4ZSOKjc5cj8J7ap/y/wBjml9jJcYc0EizssyutIRU2aMnck4qtUqogC9MAhlKUrko5TSmKQU7GjlMiIQwndgxRNFkxCJPGgxTJEpkrQdJNKFzlNo0KUpUJqJt5R7z9a44bOhKbeSlc224HqOUdRRpbVDBJwRgJnJ3s4EKRoQwpGBZ06laVK0qNibE4ltMS4wOanW02LAdxMBUcTtgAHcudDp16XWPtPaP8w3WghozvcxoeSy6mLLTkRHM+UaLq4vEn3Nhln/TQxNZzvqcfby1JULauseJIA8zdZ2M2qdHEWztCwcQXON3l3AiP7XdJJNRn9b+M2pTaSC1/NzXX8U2E2oWt3mODv9LiD53lcvXxJZIJdIy0I6XgrAxu0HOeDvGRafshWndY3blVoc4bs6Mm0nQjK/HoqjPiRpAJJa/IsOW9pHiuKdjnnMpUKg3gXHxQNPRv+bFtWjWd9bZAcNQxwME6/WCNctF6mzEh7Q4ZOAI8V4t/2QSZbvNc0iDm1weL9B5L0b4cxB/4akTq23QEifRTnddouO3QPqquXKm/ETYKWjKzuQ9NJkTWomMREI3E6AU0J3FM1VcocPKcFMU5VS9HTFCSnQFZ5XSTlRPqJPcoXFYZ8mlzEZqKGpVTOcogsbzLkSApGok0IHBcvJy38VFhJC0p11NdGeELWoiUmo0qE4KIlSEqJyelSDYpmhV2lWWqMgavWDGlxMACZXFbT2oa74BIbNtOUk+H9LZ+M8UW0Q0f5Ov/ALdfWFw1Ylkx0tMRoPRdPj8c/lWPJfx0lXHtpgNaW5Xvr5+6xcbtOTFsrAAG/Mnvosk4pw5/c5+OaiBcbki+d7rsY6abcQ42hoGuU+l1m4/ahad0cNPvdNUrQNesrSw/wVUrhlRz9xrmhwaGy7dNwTOU8L5oDk8Tii7Mqiuq23s+lRG4xpkZucQXE96Ln6eHc45E+Epw1eFobM3RmQHevgrNDYjnZgjwKu0tii09c9NY5oClVxn+DeMkzmYIF/Er2b4Z2i2ph2MIEBoEZREZcF5/gPh2kY3ntaQcjN5Oduq7DZWBp0v++AJy3XQnIzyrpG4Nv+B8DmpqVEqvQbScLV273iPDLmFM3EOYYdfmIv04hY8vBvudCZ39Wm05sE1RkLO2ttsUmEDPKcut+SobA2g6oK7TPyvbE/8Ai5jcvEOWP+KzHe+1TutQuunlBTCMrPa5iW+kHJoSKcz0Vhy9RuekSoaiw5efUKYjc5QPckVG4riy5bVyGLkmoU6z9qpKHJpQNRQgDYUZKgpFSSvSalKJC0IyqVIAoSEafdRapAVK2rAPK6ZzVTfVsQf8ouDAA+aZmx0tzSxx9rpnldMH4grbxzMwYkWzH4N+S5bGP4TrnmOE96rb2ziwXGJvEzyjKD1PisKowmTbl+Su/GamnPbtSI66wPueKhe7ifT8KzUZaTmdMoH5UDKRcY3ZJ8lZOj+Fti0X/wDUrP3yLtpEDctq8TLhytzldhi8a1tMuJ87eJ4eS5vZtEUGgENDjeQJPSwv+ljbd2nv7987AjrNgkAbR2jSc6zATq5xmTqQJ/PVPhsS0RJaBN4iB4Bcw6BoT3km3ybDPgLJh3YrUyJ39Mpkg/dRux1FosHGIJPOFxFZlRkk5ZS0hzQYmN5pInlMpYWqXHdve3ggtOxdtiiMu/yq1fb28flnz9ysnEYQtduwf7Uuz8AHfM4VD826f4y1pZ/qII+bwI+yLlr6cx38aNLaVabCOlz6Lrvhv4hdubtU5GAeo49QuN/4QtrBrHF7N6ASAHEANJ3mi0gkiRnHVdHXwW60RYFseIvrz91U77RlqdNT4ip77S5hBIEtB/yPXW08EvgfaLn1d131OpO3j/scI6m8KlsnaZ3dw3I0uQRqI1XSfDOCaa76jREUt2NAS9pMX5Kc+saG2ymmcFZqCAq7l5su2qMoCjcoyVllmAucoXuTvKEhcfJmcgHOQOCkhC5Y90wJJJlcAwjCiBRAo2CYjahYjlerI2o0ihlIFChAIoRUqRKu08Kl62oyzkZVawJOUFYGIxfyuvBJgZm1t4wM8z5BdHtl7QN2YMSbSOAnyK4jadaTP+loORgAW0zz7C6eHD1m2OWXso4x7XTlmSTpJ09h0WXiHgxu5DjrzKtYl2cfTre7joJ0H7We9xMae/QcF0IR138ch5zGv4V/4eotLi930t+kf+R4nkFlVWcPpC6DACKbWxJJngAOJjRMIsdjTJjIjPO3CVjU6W+66tY6roDqfPgo8LySA8bsmCOklCdmlpa5rSbG7YkSCCINjYnhmtbEVASBpktTZ9MHdgAnOBJn1TLenLu2Z/IY3C2SN4wATHQlWcPsYU6jOJcJET3quo2hiRQEBjd/SBMeZWVQkuY95+YuuNI/X3S1qC5XJZx2BEgixGREC4vdZ/8Ayh0kg7s5w0X75rf2zR+ZzcsyCNOBCg2O97vkeJjJ038leSMbTbI2Y1plxk8Tw4DgtbaVIfxfLeDcZ58wm3IEWWfQxUuNM9NLK51E3usSk7cdPPSfFdl8LY8NqgHJ3S09MvHmuM2lLXWg9MvZaWyquUWy1i+gCjW+lvUq4VJ9ksBizUaJzjPvVFWC8bk3x5WNce0DnKNxTvUZK5MuTZ6RPchL07hKW6sL9MJcmKchNCJ0AlMihCUbEKU4TAIw1BmCJiBPTK9r8a1IrOHoyo6NOVsYPDrTjw2zzz0PC4VHjHhjCTa1uMlrojnIVup8jZ7nMfjxXGfEO1t+GggiXDlbI8I+b2XR6yOXdyrK2nijULnSZuND9ROQnW9o81zmKN5AiRl9xHLvNW8TWJygACB5mT5/2qNV8WMn79eVgm0VKjRFvp0nWPtKo4mtoB1KnxNaTIy781Qr1t6YECetkwjaZcBzsMh1WziKoaIm0Rly14ZhYmGb80+vfBT4uqTaBx5m54phFVfJsLD1UlCpB0nqq9R4OSBhSC7icXddV8K4pzvpOkfkZdVwWIqW8/FdX/8AzqpIcDo4i/AgH8plfjZ2vSO9JzJ9fJA2gCyb2c2PGWn7LW2lQ3oIjoNI4+aWBo/9Nx4Fsf8Au31kJ34iF8QNAeC3It+yn2fhY3DGdvb9KDaTw/SI+y0dnPiiCM22M+/p6ovyEfH0wCMvPviuArYkjFVeVRw8iR7LtcXiJIP7OfHJcN8RDdxlXgS13i6m1x9SU/wY/UmLqTdWNm4kAQR45OHWLnh5LMNVT0HcZjORyzRF6d9sPam7AJmbaW7ldBUcuCw2LAaDN43hneNQuowm0AWjetoCbLh83g9p7Y/RjdLrwg3EYKdeFfrZFupFqkhNCetQkLmIC1WHBAWqTQQmLVNup/40aK1E1iPdUopp91JO1FxRUVA50q1QYvc23yrQwjFsULLNw4hXP+JgE8Iz0PPwXTx3px8l3VX4i2juN3BmT1jKJHg4LgsfiZyN4IMQ6LaCOJAHNX9p4l1R7iT8oJyzOhHL9lYeJqNuRAHMmbZX/wAuuateM1FCqSJz4XOQFzPOe+FSoTOVuHHrx6Kw8mJIgaWy8ONvdU8XWt8tpHj1KZqeIr3OkW75qpUcdIgd+akLbmfVBVdBj9aJg+EcA7lrrPOFLVh2XynIttPKNSqzcoHU6epVPEvzyB9PDnkmElUFufG2s8Mkn1NNfbohp1p+r+jxIQ1mx45FANVK2/gvEljqnVp9CCufc5bnwzRh54FpnLQgoDuauNkK7s/E/LujMkG+WYWHT+kXInlmPBWmYprGt3nBo3hJOXIDmUb6RpuY6iDT3tdY0PNZrMXusLR3F1pGmXNi97cgOMarGxTqbKv8Zd8zgTBByBgpy9FrsnYqQL3vYggRxlcz8U//AGXf7acRl/8AG2/oulxTmgi08hNuElYfxTSl9N4j5qcc5a428iET4c+sygTY8L+SsB5aSed+fXwVeiQOHPTMFSPr563H476oVWnhquQz4ZWF7ecLo9k1y5zgbjKc7/hciXACMsiOs/35Lb2BiYcQY5yCZjj5lLP4mvQKNH5Qmc1R7MxW8Ii/KfVXzSnRfOeRjZlavHJT3UoVhzFGWrmuW1bREJt1TBqW6rxK1Fuog1HCdUm0EJkZQSkTNY1W6IUVIKVpXp3Jvk0aDrLI23jd1oF5I3T6RPRXnP8Alnh6hcdtLGneM/SDIk/KNB3yXXw9xhrtUrPNzcaE6C43eU/rhfOfBi0a3+ozrGmSWKxZiwjkc7z9XHqqD6hJjWemXtl4LoWKrVABGuQjvP8AWioiCZJknTr9slJXdeLH+4jl+FC50nuyZFTbLvI3ygaeip1LydTdWKj4aY4R5z+FSqkz6flMDD7Zcv1dUcTBm8nTgrlJ9jdVqiAqtfr30U7a3l5kfhA9vBC9uo0TAqgFoPuup+GYJceDfUkLlmQYz6aLoNjV4aYPD0/cJUOgIIPA+fuVT2thXVWRe184OdlXbjoNrHjxWts3aLSIJ85NuhskTN2RtHFUQ5tV5cA07m9mCMoKqbFoVH1t+oS52Zc46cJOQXWVMMxwOQEE+mcKrULaTYabnhkR31QNnxLBJLjrl+1Bt0Th2E/4vMdHNvfL/ELOrVHFx6nW06+xUm0an/QDYn5iSDMiBGvU+SqJs7Y9InS+lot4+SmoHneYzi05z0VKo8Ny42npxUQxRkA6TqYAOVkKaTnkmBkLgnnAEea0sJjg2CNdRGd9fJc3UxEnSe7Kxh6miC09B2Ttl0j5QTz1yzXb4DFb7ZgTwBleTbPeu4+HccAYLR1F46ri8nxplNyJvTpnhROCnde4ULl8/lj63S9gCYpJirx+FTFNKSElXoiJQymcUG8jQVmOVqg2b+QVAFaWF5xlf34L0cJu6dGfxX21V3KZaBBNpz8z5LhcbULY3t0uNgAQ6Bx1A8FubdxkuucrQeNvILlsdUgki7jrJO7P3z4L0ccZJqMogqvMmTrnryVcv3RrcIHVJz/vghN+nE8u/ZUYA+OenU6qM1Rpbv8ASTxZRFMj1MlQquv3wVqo+AqBMlMLlBoAvbLqoqlId5I5iB3MftNXE5eCAiLeCrubHffNT0+/PTvRC9sm3igIv4odyWlst4y8+p+wsqbRa56eaTam6Qeyco9UBo7xzgm2mhnh5qzRxZaRbn6x7qm3E6tMT/XsiqYpxGcH9c+kpBtYevUebSOBvmBLj5e4QPc/InLMTBEWi/UeRWFUe7Vx1nTMg/hHRb5lAbdCnvOG+4Rrx8OCh+IK38bmhvytsQJNwMtTf9qtgGuLgJ6k6Djfqqm3cZv1IBs0bon/AE2B65nxVfif1BXxAm3Cb3J+3FUnPJvpI/CCZM596KYDJChNcZklX8M4nX7qqxiv0GAHvwKQbOzrax0v6LpMJXiDGljMrmcJW3eOXfVbFB8jUhP6ix3uyscHNh2fWyuOC43ZON3XC+sfuF1tKqHNBBXjeb4+r7QQLikHJnqEmF5+PS9JSUEof5E28tYWjuKiLk7nqEvT0NIJ4I62K3WnevbLTxIUNI3VPaVdwyjhE+i9Dgm8mubD2jiHEkyeEt9TOWqw8XUtn3GfXmruOd8xFhznnEDuyzKjhM6jvVd6Ab0DL8yhqOj0KTs+WUqIuzJ4+aoI6hUe8jqO78VE4wgkVZyrsCLFvQ0GJhOTMTPf7RMeC2dfvw8gosiRe8jW90LnxI4x73QDk/N6nvzTGziePZUdR+moz55x4ImOseuXfd0BKbeFvCLR4KGrkfPv0TvmQdRe/P8AoIX3aeo6xE/ZAMypbvuVMypPd8wqz2QO8+KAuI62ytkgL5bx7z/KsYZp1kc8u8lm0ah4/o6e3qjqYg2uchPlBKNBq4rGgN3Gc948enLLvLKIkkHx8LoGiD7aJATn6cEwL+OEbTEDn390RsQnZTkz3n+0gmpx7K5SMHuyoNEEq1SEhAa+GqSIzm3fNXsO/vQ/lY1B8dfdaGHrzZBNzB1xlH3uuo2PiALXE+S4vDvA08dPNdBsypedPVRy4+2NS6muqzipw6WzP3Pmqzyvn+TD1ysaz4ByElOmclIrQHFAUbihVyHpBhmye++fgqW2ScyZtPS9hnGmSuYc37Heio7badwuv8vM9wvR8as8r243GEG5y05HWAs8mSfJSYqrcz0hQssJXcBF10z7oGFBVqWTCJ7rpPMkKNz5TPfA5oJXrCXH7KQst9kGHF5KetU4cc/smEb6kHp9lBv5lRuekSmE1J0+Kla4QY8FBR+1vypGDhzlAWXNkQM4HlP9pBvym3K/LNR0zcd3lTAZ3SAWCRxtw17hQmn49/0rO7Get/DL8JtwSCMs/DuUBW/j9Y6mxmPJC7IdlWbRrmeajDCSUBGxsGdQpGtt6J2i46f390+vJAMclYoug38fumDNe5T0oPkgJXCYjx69wpadvYjxUNNmfEd/ZWKbL9+Y70QE4AIB1178lNRdl6HvNVaRg34/pWQIvP6QGmw9/ZaeAxJBEEkZx9wFi0H8CNOqvUTJGntyQmvRcG6aYM/cKB6q/Ddf5S3Prllp3ortZt14/mcfrlteFRwmIU26gIXNjGsQuamhTFqHcWilKkq+1/o8R7FOkuvxv5Oa/Xm+Iz8fwo6mSSS9BQGZd8FWqpJJkh1SxWXl90ySYFTyHj7Ko7Xw90kkBURPy8AkkqCZn0+B9wjpZ/8At7BJJICpflXG/n7JJJBGcm96BL/EePukkgFx6u9kzNOn3KSSAHVveiMZeJSSQE7cm96FBSzd3okkgLDPqPRFoPH3SSQEp79VMz6D4f8A6akkgJ6f1eAWzS06hJJBV1OxPqHUrcxeaSS8/wA74MPqNC5MkvOxdBBOEySs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2" name="AutoShape 4" descr="data:image/jpeg;base64,/9j/4AAQSkZJRgABAQAAAQABAAD/2wCEAAkGBxQSEhUUEhQUFRQXFxgVFRUUFRQUFRQUFxQWFxQUFRUYHCggGBolHBUUITEhJSkrLi4uFx8zODMsNygtLisBCgoKDg0OFxAQFywcHBwsLCwsLCwsLCwsLCwsLCwsLCwsLCwsLCwsLCwsLCwsLCwsLCwsLCwsLCwsLCwsLCwsLP/AABEIALEBHAMBIgACEQEDEQH/xAAbAAABBQEBAAAAAAAAAAAAAAACAAEDBAUGB//EADsQAAEDAgMGBAYCAQIGAwEAAAEAAhEDIQQxQQUSUWFx8IGRobEGIjLB0eET8UJichQVI0NSkjM0sgf/xAAaAQADAQEBAQAAAAAAAAAAAAAAAQIDBAUG/8QAIhEBAQACAgMBAAIDAAAAAAAAAAECEQMhBBIxQTJREyJC/9oADAMBAAIRAxEAPwDd3UJYpt1MQvLdO0AaiTuCGU5NA7URQNSc5GwKUUqHeRtUZVSZqsMCgpqywrCs6KEiEpSKxyQEhOENSo1sbxhZeN2sbhg5SdVrwcOed/1jPKtV1YDNE3EN/wDIeYXIh7ibvvr32FZqYdxAMA9TwGo0XpY+LJ/0zrq/+ZUmfXUA80zdvUD/AJHrAj3XH1cC85UWk83gR4Fyp16LqczSbfSmZJnoV0TCRPrHo7MU17d5jg4ZSOKjc5cj8J7ap/y/wBjml9jJcYc0EizssyutIRU2aMnck4qtUqogC9MAhlKUrko5TSmKQU7GjlMiIQwndgxRNFkxCJPGgxTJEpkrQdJNKFzlNo0KUpUJqJt5R7z9a44bOhKbeSlc224HqOUdRRpbVDBJwRgJnJ3s4EKRoQwpGBZ06laVK0qNibE4ltMS4wOanW02LAdxMBUcTtgAHcudDp16XWPtPaP8w3WghozvcxoeSy6mLLTkRHM+UaLq4vEn3Nhln/TQxNZzvqcfby1JULauseJIA8zdZ2M2qdHEWztCwcQXON3l3AiP7XdJJNRn9b+M2pTaSC1/NzXX8U2E2oWt3mODv9LiD53lcvXxJZIJdIy0I6XgrAxu0HOeDvGRafshWndY3blVoc4bs6Mm0nQjK/HoqjPiRpAJJa/IsOW9pHiuKdjnnMpUKg3gXHxQNPRv+bFtWjWd9bZAcNQxwME6/WCNctF6mzEh7Q4ZOAI8V4t/2QSZbvNc0iDm1weL9B5L0b4cxB/4akTq23QEifRTnddouO3QPqquXKm/ETYKWjKzuQ9NJkTWomMREI3E6AU0J3FM1VcocPKcFMU5VS9HTFCSnQFZ5XSTlRPqJPcoXFYZ8mlzEZqKGpVTOcogsbzLkSApGok0IHBcvJy38VFhJC0p11NdGeELWoiUmo0qE4KIlSEqJyelSDYpmhV2lWWqMgavWDGlxMACZXFbT2oa74BIbNtOUk+H9LZ+M8UW0Q0f5Ov/ALdfWFw1Ylkx0tMRoPRdPj8c/lWPJfx0lXHtpgNaW5Xvr5+6xcbtOTFsrAAG/Mnvosk4pw5/c5+OaiBcbki+d7rsY6abcQ42hoGuU+l1m4/ahad0cNPvdNUrQNesrSw/wVUrhlRz9xrmhwaGy7dNwTOU8L5oDk8Tii7Mqiuq23s+lRG4xpkZucQXE96Ln6eHc45E+Epw1eFobM3RmQHevgrNDYjnZgjwKu0tii09c9NY5oClVxn+DeMkzmYIF/Er2b4Z2i2ph2MIEBoEZREZcF5/gPh2kY3ntaQcjN5Oduq7DZWBp0v++AJy3XQnIzyrpG4Nv+B8DmpqVEqvQbScLV273iPDLmFM3EOYYdfmIv04hY8vBvudCZ39Wm05sE1RkLO2ttsUmEDPKcut+SobA2g6oK7TPyvbE/8Ai5jcvEOWP+KzHe+1TutQuunlBTCMrPa5iW+kHJoSKcz0Vhy9RuekSoaiw5efUKYjc5QPckVG4riy5bVyGLkmoU6z9qpKHJpQNRQgDYUZKgpFSSvSalKJC0IyqVIAoSEafdRapAVK2rAPK6ZzVTfVsQf8ouDAA+aZmx0tzSxx9rpnldMH4grbxzMwYkWzH4N+S5bGP4TrnmOE96rb2ziwXGJvEzyjKD1PisKowmTbl+Su/GamnPbtSI66wPueKhe7ifT8KzUZaTmdMoH5UDKRcY3ZJ8lZOj+Fti0X/wDUrP3yLtpEDctq8TLhytzldhi8a1tMuJ87eJ4eS5vZtEUGgENDjeQJPSwv+ljbd2nv7987AjrNgkAbR2jSc6zATq5xmTqQJ/PVPhsS0RJaBN4iB4Bcw6BoT3km3ybDPgLJh3YrUyJ39Mpkg/dRux1FosHGIJPOFxFZlRkk5ZS0hzQYmN5pInlMpYWqXHdve3ggtOxdtiiMu/yq1fb28flnz9ysnEYQtduwf7Uuz8AHfM4VD826f4y1pZ/qII+bwI+yLlr6cx38aNLaVabCOlz6Lrvhv4hdubtU5GAeo49QuN/4QtrBrHF7N6ASAHEANJ3mi0gkiRnHVdHXwW60RYFseIvrz91U77RlqdNT4ip77S5hBIEtB/yPXW08EvgfaLn1d131OpO3j/scI6m8KlsnaZ3dw3I0uQRqI1XSfDOCaa76jREUt2NAS9pMX5Kc+saG2ymmcFZqCAq7l5su2qMoCjcoyVllmAucoXuTvKEhcfJmcgHOQOCkhC5Y90wJJJlcAwjCiBRAo2CYjahYjlerI2o0ihlIFChAIoRUqRKu08Kl62oyzkZVawJOUFYGIxfyuvBJgZm1t4wM8z5BdHtl7QN2YMSbSOAnyK4jadaTP+loORgAW0zz7C6eHD1m2OWXso4x7XTlmSTpJ09h0WXiHgxu5DjrzKtYl2cfTre7joJ0H7We9xMae/QcF0IR138ch5zGv4V/4eotLi930t+kf+R4nkFlVWcPpC6DACKbWxJJngAOJjRMIsdjTJjIjPO3CVjU6W+66tY6roDqfPgo8LySA8bsmCOklCdmlpa5rSbG7YkSCCINjYnhmtbEVASBpktTZ9MHdgAnOBJn1TLenLu2Z/IY3C2SN4wATHQlWcPsYU6jOJcJET3quo2hiRQEBjd/SBMeZWVQkuY95+YuuNI/X3S1qC5XJZx2BEgixGREC4vdZ/8Ayh0kg7s5w0X75rf2zR+ZzcsyCNOBCg2O97vkeJjJ038leSMbTbI2Y1plxk8Tw4DgtbaVIfxfLeDcZ58wm3IEWWfQxUuNM9NLK51E3usSk7cdPPSfFdl8LY8NqgHJ3S09MvHmuM2lLXWg9MvZaWyquUWy1i+gCjW+lvUq4VJ9ksBizUaJzjPvVFWC8bk3x5WNce0DnKNxTvUZK5MuTZ6RPchL07hKW6sL9MJcmKchNCJ0AlMihCUbEKU4TAIw1BmCJiBPTK9r8a1IrOHoyo6NOVsYPDrTjw2zzz0PC4VHjHhjCTa1uMlrojnIVup8jZ7nMfjxXGfEO1t+GggiXDlbI8I+b2XR6yOXdyrK2nijULnSZuND9ROQnW9o81zmKN5AiRl9xHLvNW8TWJygACB5mT5/2qNV8WMn79eVgm0VKjRFvp0nWPtKo4mtoB1KnxNaTIy781Qr1t6YECetkwjaZcBzsMh1WziKoaIm0Rly14ZhYmGb80+vfBT4uqTaBx5m54phFVfJsLD1UlCpB0nqq9R4OSBhSC7icXddV8K4pzvpOkfkZdVwWIqW8/FdX/8AzqpIcDo4i/AgH8plfjZ2vSO9JzJ9fJA2gCyb2c2PGWn7LW2lQ3oIjoNI4+aWBo/9Nx4Fsf8Au31kJ34iF8QNAeC3It+yn2fhY3DGdvb9KDaTw/SI+y0dnPiiCM22M+/p6ovyEfH0wCMvPviuArYkjFVeVRw8iR7LtcXiJIP7OfHJcN8RDdxlXgS13i6m1x9SU/wY/UmLqTdWNm4kAQR45OHWLnh5LMNVT0HcZjORyzRF6d9sPam7AJmbaW7ldBUcuCw2LAaDN43hneNQuowm0AWjetoCbLh83g9p7Y/RjdLrwg3EYKdeFfrZFupFqkhNCetQkLmIC1WHBAWqTQQmLVNup/40aK1E1iPdUopp91JO1FxRUVA50q1QYvc23yrQwjFsULLNw4hXP+JgE8Iz0PPwXTx3px8l3VX4i2juN3BmT1jKJHg4LgsfiZyN4IMQ6LaCOJAHNX9p4l1R7iT8oJyzOhHL9lYeJqNuRAHMmbZX/wAuuateM1FCqSJz4XOQFzPOe+FSoTOVuHHrx6Kw8mJIgaWy8ONvdU8XWt8tpHj1KZqeIr3OkW75qpUcdIgd+akLbmfVBVdBj9aJg+EcA7lrrPOFLVh2XynIttPKNSqzcoHU6epVPEvzyB9PDnkmElUFufG2s8Mkn1NNfbohp1p+r+jxIQ1mx45FANVK2/gvEljqnVp9CCufc5bnwzRh54FpnLQgoDuauNkK7s/E/LujMkG+WYWHT+kXInlmPBWmYprGt3nBo3hJOXIDmUb6RpuY6iDT3tdY0PNZrMXusLR3F1pGmXNi97cgOMarGxTqbKv8Zd8zgTBByBgpy9FrsnYqQL3vYggRxlcz8U//AGXf7acRl/8AG2/oulxTmgi08hNuElYfxTSl9N4j5qcc5a428iET4c+sygTY8L+SsB5aSed+fXwVeiQOHPTMFSPr563H476oVWnhquQz4ZWF7ecLo9k1y5zgbjKc7/hciXACMsiOs/35Lb2BiYcQY5yCZjj5lLP4mvQKNH5Qmc1R7MxW8Ii/KfVXzSnRfOeRjZlavHJT3UoVhzFGWrmuW1bREJt1TBqW6rxK1Fuog1HCdUm0EJkZQSkTNY1W6IUVIKVpXp3Jvk0aDrLI23jd1oF5I3T6RPRXnP8Alnh6hcdtLGneM/SDIk/KNB3yXXw9xhrtUrPNzcaE6C43eU/rhfOfBi0a3+ozrGmSWKxZiwjkc7z9XHqqD6hJjWemXtl4LoWKrVABGuQjvP8AWioiCZJknTr9slJXdeLH+4jl+FC50nuyZFTbLvI3ygaeip1LydTdWKj4aY4R5z+FSqkz6flMDD7Zcv1dUcTBm8nTgrlJ9jdVqiAqtfr30U7a3l5kfhA9vBC9uo0TAqgFoPuup+GYJceDfUkLlmQYz6aLoNjV4aYPD0/cJUOgIIPA+fuVT2thXVWRe184OdlXbjoNrHjxWts3aLSIJ85NuhskTN2RtHFUQ5tV5cA07m9mCMoKqbFoVH1t+oS52Zc46cJOQXWVMMxwOQEE+mcKrULaTYabnhkR31QNnxLBJLjrl+1Bt0Th2E/4vMdHNvfL/ELOrVHFx6nW06+xUm0an/QDYn5iSDMiBGvU+SqJs7Y9InS+lot4+SmoHneYzi05z0VKo8Ny42npxUQxRkA6TqYAOVkKaTnkmBkLgnnAEea0sJjg2CNdRGd9fJc3UxEnSe7Kxh6miC09B2Ttl0j5QTz1yzXb4DFb7ZgTwBleTbPeu4+HccAYLR1F46ri8nxplNyJvTpnhROCnde4ULl8/lj63S9gCYpJirx+FTFNKSElXoiJQymcUG8jQVmOVqg2b+QVAFaWF5xlf34L0cJu6dGfxX21V3KZaBBNpz8z5LhcbULY3t0uNgAQ6Bx1A8FubdxkuucrQeNvILlsdUgki7jrJO7P3z4L0ccZJqMogqvMmTrnryVcv3RrcIHVJz/vghN+nE8u/ZUYA+OenU6qM1Rpbv8ASTxZRFMj1MlQquv3wVqo+AqBMlMLlBoAvbLqoqlId5I5iB3MftNXE5eCAiLeCrubHffNT0+/PTvRC9sm3igIv4odyWlst4y8+p+wsqbRa56eaTam6Qeyco9UBo7xzgm2mhnh5qzRxZaRbn6x7qm3E6tMT/XsiqYpxGcH9c+kpBtYevUebSOBvmBLj5e4QPc/InLMTBEWi/UeRWFUe7Vx1nTMg/hHRb5lAbdCnvOG+4Rrx8OCh+IK38bmhvytsQJNwMtTf9qtgGuLgJ6k6Djfqqm3cZv1IBs0bon/AE2B65nxVfif1BXxAm3Cb3J+3FUnPJvpI/CCZM596KYDJChNcZklX8M4nX7qqxiv0GAHvwKQbOzrax0v6LpMJXiDGljMrmcJW3eOXfVbFB8jUhP6ix3uyscHNh2fWyuOC43ZON3XC+sfuF1tKqHNBBXjeb4+r7QQLikHJnqEmF5+PS9JSUEof5E28tYWjuKiLk7nqEvT0NIJ4I62K3WnevbLTxIUNI3VPaVdwyjhE+i9Dgm8mubD2jiHEkyeEt9TOWqw8XUtn3GfXmruOd8xFhznnEDuyzKjhM6jvVd6Ab0DL8yhqOj0KTs+WUqIuzJ4+aoI6hUe8jqO78VE4wgkVZyrsCLFvQ0GJhOTMTPf7RMeC2dfvw8gosiRe8jW90LnxI4x73QDk/N6nvzTGziePZUdR+moz55x4ImOseuXfd0BKbeFvCLR4KGrkfPv0TvmQdRe/P8AoIX3aeo6xE/ZAMypbvuVMypPd8wqz2QO8+KAuI62ytkgL5bx7z/KsYZp1kc8u8lm0ah4/o6e3qjqYg2uchPlBKNBq4rGgN3Gc948enLLvLKIkkHx8LoGiD7aJATn6cEwL+OEbTEDn390RsQnZTkz3n+0gmpx7K5SMHuyoNEEq1SEhAa+GqSIzm3fNXsO/vQ/lY1B8dfdaGHrzZBNzB1xlH3uuo2PiALXE+S4vDvA08dPNdBsypedPVRy4+2NS6muqzipw6WzP3Pmqzyvn+TD1ysaz4ByElOmclIrQHFAUbihVyHpBhmye++fgqW2ScyZtPS9hnGmSuYc37Heio7badwuv8vM9wvR8as8r243GEG5y05HWAs8mSfJSYqrcz0hQssJXcBF10z7oGFBVqWTCJ7rpPMkKNz5TPfA5oJXrCXH7KQst9kGHF5KetU4cc/smEb6kHp9lBv5lRuekSmE1J0+Kla4QY8FBR+1vypGDhzlAWXNkQM4HlP9pBvym3K/LNR0zcd3lTAZ3SAWCRxtw17hQmn49/0rO7Get/DL8JtwSCMs/DuUBW/j9Y6mxmPJC7IdlWbRrmeajDCSUBGxsGdQpGtt6J2i46f390+vJAMclYoug38fumDNe5T0oPkgJXCYjx69wpadvYjxUNNmfEd/ZWKbL9+Y70QE4AIB1178lNRdl6HvNVaRg34/pWQIvP6QGmw9/ZaeAxJBEEkZx9wFi0H8CNOqvUTJGntyQmvRcG6aYM/cKB6q/Ddf5S3Prllp3ortZt14/mcfrlteFRwmIU26gIXNjGsQuamhTFqHcWilKkq+1/o8R7FOkuvxv5Oa/Xm+Iz8fwo6mSSS9BQGZd8FWqpJJkh1SxWXl90ySYFTyHj7Ko7Xw90kkBURPy8AkkqCZn0+B9wjpZ/8At7BJJICpflXG/n7JJJBGcm96BL/EePukkgFx6u9kzNOn3KSSAHVveiMZeJSSQE7cm96FBSzd3okkgLDPqPRFoPH3SSQEp79VMz6D4f8A6akkgJ6f1eAWzS06hJJBV1OxPqHUrcxeaSS8/wA74MPqNC5MkvOxdBBOEySs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4" name="AutoShape 6" descr="data:image/jpeg;base64,/9j/4AAQSkZJRgABAQAAAQABAAD/2wCEAAkGBxQSEhUUEhQUFRQXFxgVFRUUFRQUFRQUFxQWFxQUFRUYHCggGBolHBUUITEhJSkrLi4uFx8zODMsNygtLisBCgoKDg0OFxAQFywcHBwsLCwsLCwsLCwsLCwsLCwsLCwsLCwsLCwsLCwsLCwsLCwsLCwsLCwsLCwsLCwsLCwsLP/AABEIALEBHAMBIgACEQEDEQH/xAAbAAABBQEBAAAAAAAAAAAAAAACAAEDBAUGB//EADsQAAEDAgMGBAYCAQIGAwEAAAEAAhEDIQQxQQUSUWFx8IGRobEGIjLB0eET8UJichQVI0NSkjM0sgf/xAAaAQADAQEBAQAAAAAAAAAAAAAAAQIDBAUG/8QAIhEBAQACAgMBAAIDAAAAAAAAAAECEQMhBBIxQTJREyJC/9oADAMBAAIRAxEAPwDd3UJYpt1MQvLdO0AaiTuCGU5NA7URQNSc5GwKUUqHeRtUZVSZqsMCgpqywrCs6KEiEpSKxyQEhOENSo1sbxhZeN2sbhg5SdVrwcOed/1jPKtV1YDNE3EN/wDIeYXIh7ibvvr32FZqYdxAMA9TwGo0XpY+LJ/0zrq/+ZUmfXUA80zdvUD/AJHrAj3XH1cC85UWk83gR4Fyp16LqczSbfSmZJnoV0TCRPrHo7MU17d5jg4ZSOKjc5cj8J7ap/y/wBjml9jJcYc0EizssyutIRU2aMnck4qtUqogC9MAhlKUrko5TSmKQU7GjlMiIQwndgxRNFkxCJPGgxTJEpkrQdJNKFzlNo0KUpUJqJt5R7z9a44bOhKbeSlc224HqOUdRRpbVDBJwRgJnJ3s4EKRoQwpGBZ06laVK0qNibE4ltMS4wOanW02LAdxMBUcTtgAHcudDp16XWPtPaP8w3WghozvcxoeSy6mLLTkRHM+UaLq4vEn3Nhln/TQxNZzvqcfby1JULauseJIA8zdZ2M2qdHEWztCwcQXON3l3AiP7XdJJNRn9b+M2pTaSC1/NzXX8U2E2oWt3mODv9LiD53lcvXxJZIJdIy0I6XgrAxu0HOeDvGRafshWndY3blVoc4bs6Mm0nQjK/HoqjPiRpAJJa/IsOW9pHiuKdjnnMpUKg3gXHxQNPRv+bFtWjWd9bZAcNQxwME6/WCNctF6mzEh7Q4ZOAI8V4t/2QSZbvNc0iDm1weL9B5L0b4cxB/4akTq23QEifRTnddouO3QPqquXKm/ETYKWjKzuQ9NJkTWomMREI3E6AU0J3FM1VcocPKcFMU5VS9HTFCSnQFZ5XSTlRPqJPcoXFYZ8mlzEZqKGpVTOcogsbzLkSApGok0IHBcvJy38VFhJC0p11NdGeELWoiUmo0qE4KIlSEqJyelSDYpmhV2lWWqMgavWDGlxMACZXFbT2oa74BIbNtOUk+H9LZ+M8UW0Q0f5Ov/ALdfWFw1Ylkx0tMRoPRdPj8c/lWPJfx0lXHtpgNaW5Xvr5+6xcbtOTFsrAAG/Mnvosk4pw5/c5+OaiBcbki+d7rsY6abcQ42hoGuU+l1m4/ahad0cNPvdNUrQNesrSw/wVUrhlRz9xrmhwaGy7dNwTOU8L5oDk8Tii7Mqiuq23s+lRG4xpkZucQXE96Ln6eHc45E+Epw1eFobM3RmQHevgrNDYjnZgjwKu0tii09c9NY5oClVxn+DeMkzmYIF/Er2b4Z2i2ph2MIEBoEZREZcF5/gPh2kY3ntaQcjN5Oduq7DZWBp0v++AJy3XQnIzyrpG4Nv+B8DmpqVEqvQbScLV273iPDLmFM3EOYYdfmIv04hY8vBvudCZ39Wm05sE1RkLO2ttsUmEDPKcut+SobA2g6oK7TPyvbE/8Ai5jcvEOWP+KzHe+1TutQuunlBTCMrPa5iW+kHJoSKcz0Vhy9RuekSoaiw5efUKYjc5QPckVG4riy5bVyGLkmoU6z9qpKHJpQNRQgDYUZKgpFSSvSalKJC0IyqVIAoSEafdRapAVK2rAPK6ZzVTfVsQf8ouDAA+aZmx0tzSxx9rpnldMH4grbxzMwYkWzH4N+S5bGP4TrnmOE96rb2ziwXGJvEzyjKD1PisKowmTbl+Su/GamnPbtSI66wPueKhe7ifT8KzUZaTmdMoH5UDKRcY3ZJ8lZOj+Fti0X/wDUrP3yLtpEDctq8TLhytzldhi8a1tMuJ87eJ4eS5vZtEUGgENDjeQJPSwv+ljbd2nv7987AjrNgkAbR2jSc6zATq5xmTqQJ/PVPhsS0RJaBN4iB4Bcw6BoT3km3ybDPgLJh3YrUyJ39Mpkg/dRux1FosHGIJPOFxFZlRkk5ZS0hzQYmN5pInlMpYWqXHdve3ggtOxdtiiMu/yq1fb28flnz9ysnEYQtduwf7Uuz8AHfM4VD826f4y1pZ/qII+bwI+yLlr6cx38aNLaVabCOlz6Lrvhv4hdubtU5GAeo49QuN/4QtrBrHF7N6ASAHEANJ3mi0gkiRnHVdHXwW60RYFseIvrz91U77RlqdNT4ip77S5hBIEtB/yPXW08EvgfaLn1d131OpO3j/scI6m8KlsnaZ3dw3I0uQRqI1XSfDOCaa76jREUt2NAS9pMX5Kc+saG2ymmcFZqCAq7l5su2qMoCjcoyVllmAucoXuTvKEhcfJmcgHOQOCkhC5Y90wJJJlcAwjCiBRAo2CYjahYjlerI2o0ihlIFChAIoRUqRKu08Kl62oyzkZVawJOUFYGIxfyuvBJgZm1t4wM8z5BdHtl7QN2YMSbSOAnyK4jadaTP+loORgAW0zz7C6eHD1m2OWXso4x7XTlmSTpJ09h0WXiHgxu5DjrzKtYl2cfTre7joJ0H7We9xMae/QcF0IR138ch5zGv4V/4eotLi930t+kf+R4nkFlVWcPpC6DACKbWxJJngAOJjRMIsdjTJjIjPO3CVjU6W+66tY6roDqfPgo8LySA8bsmCOklCdmlpa5rSbG7YkSCCINjYnhmtbEVASBpktTZ9MHdgAnOBJn1TLenLu2Z/IY3C2SN4wATHQlWcPsYU6jOJcJET3quo2hiRQEBjd/SBMeZWVQkuY95+YuuNI/X3S1qC5XJZx2BEgixGREC4vdZ/8Ayh0kg7s5w0X75rf2zR+ZzcsyCNOBCg2O97vkeJjJ038leSMbTbI2Y1plxk8Tw4DgtbaVIfxfLeDcZ58wm3IEWWfQxUuNM9NLK51E3usSk7cdPPSfFdl8LY8NqgHJ3S09MvHmuM2lLXWg9MvZaWyquUWy1i+gCjW+lvUq4VJ9ksBizUaJzjPvVFWC8bk3x5WNce0DnKNxTvUZK5MuTZ6RPchL07hKW6sL9MJcmKchNCJ0AlMihCUbEKU4TAIw1BmCJiBPTK9r8a1IrOHoyo6NOVsYPDrTjw2zzz0PC4VHjHhjCTa1uMlrojnIVup8jZ7nMfjxXGfEO1t+GggiXDlbI8I+b2XR6yOXdyrK2nijULnSZuND9ROQnW9o81zmKN5AiRl9xHLvNW8TWJygACB5mT5/2qNV8WMn79eVgm0VKjRFvp0nWPtKo4mtoB1KnxNaTIy781Qr1t6YECetkwjaZcBzsMh1WziKoaIm0Rly14ZhYmGb80+vfBT4uqTaBx5m54phFVfJsLD1UlCpB0nqq9R4OSBhSC7icXddV8K4pzvpOkfkZdVwWIqW8/FdX/8AzqpIcDo4i/AgH8plfjZ2vSO9JzJ9fJA2gCyb2c2PGWn7LW2lQ3oIjoNI4+aWBo/9Nx4Fsf8Au31kJ34iF8QNAeC3It+yn2fhY3DGdvb9KDaTw/SI+y0dnPiiCM22M+/p6ovyEfH0wCMvPviuArYkjFVeVRw8iR7LtcXiJIP7OfHJcN8RDdxlXgS13i6m1x9SU/wY/UmLqTdWNm4kAQR45OHWLnh5LMNVT0HcZjORyzRF6d9sPam7AJmbaW7ldBUcuCw2LAaDN43hneNQuowm0AWjetoCbLh83g9p7Y/RjdLrwg3EYKdeFfrZFupFqkhNCetQkLmIC1WHBAWqTQQmLVNup/40aK1E1iPdUopp91JO1FxRUVA50q1QYvc23yrQwjFsULLNw4hXP+JgE8Iz0PPwXTx3px8l3VX4i2juN3BmT1jKJHg4LgsfiZyN4IMQ6LaCOJAHNX9p4l1R7iT8oJyzOhHL9lYeJqNuRAHMmbZX/wAuuateM1FCqSJz4XOQFzPOe+FSoTOVuHHrx6Kw8mJIgaWy8ONvdU8XWt8tpHj1KZqeIr3OkW75qpUcdIgd+akLbmfVBVdBj9aJg+EcA7lrrPOFLVh2XynIttPKNSqzcoHU6epVPEvzyB9PDnkmElUFufG2s8Mkn1NNfbohp1p+r+jxIQ1mx45FANVK2/gvEljqnVp9CCufc5bnwzRh54FpnLQgoDuauNkK7s/E/LujMkG+WYWHT+kXInlmPBWmYprGt3nBo3hJOXIDmUb6RpuY6iDT3tdY0PNZrMXusLR3F1pGmXNi97cgOMarGxTqbKv8Zd8zgTBByBgpy9FrsnYqQL3vYggRxlcz8U//AGXf7acRl/8AG2/oulxTmgi08hNuElYfxTSl9N4j5qcc5a428iET4c+sygTY8L+SsB5aSed+fXwVeiQOHPTMFSPr563H476oVWnhquQz4ZWF7ecLo9k1y5zgbjKc7/hciXACMsiOs/35Lb2BiYcQY5yCZjj5lLP4mvQKNH5Qmc1R7MxW8Ii/KfVXzSnRfOeRjZlavHJT3UoVhzFGWrmuW1bREJt1TBqW6rxK1Fuog1HCdUm0EJkZQSkTNY1W6IUVIKVpXp3Jvk0aDrLI23jd1oF5I3T6RPRXnP8Alnh6hcdtLGneM/SDIk/KNB3yXXw9xhrtUrPNzcaE6C43eU/rhfOfBi0a3+ozrGmSWKxZiwjkc7z9XHqqD6hJjWemXtl4LoWKrVABGuQjvP8AWioiCZJknTr9slJXdeLH+4jl+FC50nuyZFTbLvI3ygaeip1LydTdWKj4aY4R5z+FSqkz6flMDD7Zcv1dUcTBm8nTgrlJ9jdVqiAqtfr30U7a3l5kfhA9vBC9uo0TAqgFoPuup+GYJceDfUkLlmQYz6aLoNjV4aYPD0/cJUOgIIPA+fuVT2thXVWRe184OdlXbjoNrHjxWts3aLSIJ85NuhskTN2RtHFUQ5tV5cA07m9mCMoKqbFoVH1t+oS52Zc46cJOQXWVMMxwOQEE+mcKrULaTYabnhkR31QNnxLBJLjrl+1Bt0Th2E/4vMdHNvfL/ELOrVHFx6nW06+xUm0an/QDYn5iSDMiBGvU+SqJs7Y9InS+lot4+SmoHneYzi05z0VKo8Ny42npxUQxRkA6TqYAOVkKaTnkmBkLgnnAEea0sJjg2CNdRGd9fJc3UxEnSe7Kxh6miC09B2Ttl0j5QTz1yzXb4DFb7ZgTwBleTbPeu4+HccAYLR1F46ri8nxplNyJvTpnhROCnde4ULl8/lj63S9gCYpJirx+FTFNKSElXoiJQymcUG8jQVmOVqg2b+QVAFaWF5xlf34L0cJu6dGfxX21V3KZaBBNpz8z5LhcbULY3t0uNgAQ6Bx1A8FubdxkuucrQeNvILlsdUgki7jrJO7P3z4L0ccZJqMogqvMmTrnryVcv3RrcIHVJz/vghN+nE8u/ZUYA+OenU6qM1Rpbv8ASTxZRFMj1MlQquv3wVqo+AqBMlMLlBoAvbLqoqlId5I5iB3MftNXE5eCAiLeCrubHffNT0+/PTvRC9sm3igIv4odyWlst4y8+p+wsqbRa56eaTam6Qeyco9UBo7xzgm2mhnh5qzRxZaRbn6x7qm3E6tMT/XsiqYpxGcH9c+kpBtYevUebSOBvmBLj5e4QPc/InLMTBEWi/UeRWFUe7Vx1nTMg/hHRb5lAbdCnvOG+4Rrx8OCh+IK38bmhvytsQJNwMtTf9qtgGuLgJ6k6Djfqqm3cZv1IBs0bon/AE2B65nxVfif1BXxAm3Cb3J+3FUnPJvpI/CCZM596KYDJChNcZklX8M4nX7qqxiv0GAHvwKQbOzrax0v6LpMJXiDGljMrmcJW3eOXfVbFB8jUhP6ix3uyscHNh2fWyuOC43ZON3XC+sfuF1tKqHNBBXjeb4+r7QQLikHJnqEmF5+PS9JSUEof5E28tYWjuKiLk7nqEvT0NIJ4I62K3WnevbLTxIUNI3VPaVdwyjhE+i9Dgm8mubD2jiHEkyeEt9TOWqw8XUtn3GfXmruOd8xFhznnEDuyzKjhM6jvVd6Ab0DL8yhqOj0KTs+WUqIuzJ4+aoI6hUe8jqO78VE4wgkVZyrsCLFvQ0GJhOTMTPf7RMeC2dfvw8gosiRe8jW90LnxI4x73QDk/N6nvzTGziePZUdR+moz55x4ImOseuXfd0BKbeFvCLR4KGrkfPv0TvmQdRe/P8AoIX3aeo6xE/ZAMypbvuVMypPd8wqz2QO8+KAuI62ytkgL5bx7z/KsYZp1kc8u8lm0ah4/o6e3qjqYg2uchPlBKNBq4rGgN3Gc948enLLvLKIkkHx8LoGiD7aJATn6cEwL+OEbTEDn390RsQnZTkz3n+0gmpx7K5SMHuyoNEEq1SEhAa+GqSIzm3fNXsO/vQ/lY1B8dfdaGHrzZBNzB1xlH3uuo2PiALXE+S4vDvA08dPNdBsypedPVRy4+2NS6muqzipw6WzP3Pmqzyvn+TD1ysaz4ByElOmclIrQHFAUbihVyHpBhmye++fgqW2ScyZtPS9hnGmSuYc37Heio7badwuv8vM9wvR8as8r243GEG5y05HWAs8mSfJSYqrcz0hQssJXcBF10z7oGFBVqWTCJ7rpPMkKNz5TPfA5oJXrCXH7KQst9kGHF5KetU4cc/smEb6kHp9lBv5lRuekSmE1J0+Kla4QY8FBR+1vypGDhzlAWXNkQM4HlP9pBvym3K/LNR0zcd3lTAZ3SAWCRxtw17hQmn49/0rO7Get/DL8JtwSCMs/DuUBW/j9Y6mxmPJC7IdlWbRrmeajDCSUBGxsGdQpGtt6J2i46f390+vJAMclYoug38fumDNe5T0oPkgJXCYjx69wpadvYjxUNNmfEd/ZWKbL9+Y70QE4AIB1178lNRdl6HvNVaRg34/pWQIvP6QGmw9/ZaeAxJBEEkZx9wFi0H8CNOqvUTJGntyQmvRcG6aYM/cKB6q/Ddf5S3Prllp3ortZt14/mcfrlteFRwmIU26gIXNjGsQuamhTFqHcWilKkq+1/o8R7FOkuvxv5Oa/Xm+Iz8fwo6mSSS9BQGZd8FWqpJJkh1SxWXl90ySYFTyHj7Ko7Xw90kkBURPy8AkkqCZn0+B9wjpZ/8At7BJJICpflXG/n7JJJBGcm96BL/EePukkgFx6u9kzNOn3KSSAHVveiMZeJSSQE7cm96FBSzd3okkgLDPqPRFoPH3SSQEp79VMz6D4f8A6akkgJ6f1eAWzS06hJJBV1OxPqHUrcxeaSS8/wA74MPqNC5MkvOxdBBOEySs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57200" y="838200"/>
            <a:ext cx="345318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BUT…</a:t>
            </a:r>
            <a:endParaRPr lang="en-US" sz="9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www.desktopwallpaperhd.net/wallpapers/9/2/wallpaper-desktop-animals-holstein-animal-backgrounds-narure-listings-988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43000" y="0"/>
            <a:ext cx="1085088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Autofit/>
          </a:bodyPr>
          <a:lstStyle/>
          <a:p>
            <a:r>
              <a:rPr lang="en-US" sz="8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An organism…</a:t>
            </a:r>
            <a:endParaRPr lang="en-US" sz="8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24200" y="1600200"/>
            <a:ext cx="6248400" cy="5029200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6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itchFamily="66" charset="0"/>
              </a:rPr>
              <a:t>GROWS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itchFamily="66" charset="0"/>
              </a:rPr>
              <a:t> and develops.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itchFamily="66" charset="0"/>
              </a:rPr>
              <a:t>Uses </a:t>
            </a:r>
            <a:r>
              <a:rPr lang="en-US" sz="36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itchFamily="66" charset="0"/>
              </a:rPr>
              <a:t>ENERGY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itchFamily="66" charset="0"/>
              </a:rPr>
              <a:t>…</a:t>
            </a:r>
          </a:p>
          <a:p>
            <a:pPr marL="914400" lvl="1" indent="-514350">
              <a:buFont typeface="Wingdings" pitchFamily="2" charset="2"/>
              <a:buChar char="q"/>
            </a:pP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itchFamily="66" charset="0"/>
              </a:rPr>
              <a:t>Makes food (photosynthesis), OR</a:t>
            </a:r>
          </a:p>
          <a:p>
            <a:pPr marL="914400" lvl="1" indent="-514350">
              <a:buFont typeface="Wingdings" pitchFamily="2" charset="2"/>
              <a:buChar char="q"/>
            </a:pP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itchFamily="66" charset="0"/>
              </a:rPr>
              <a:t>Consumes food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itchFamily="66" charset="0"/>
              </a:rPr>
              <a:t>Can </a:t>
            </a:r>
            <a:r>
              <a:rPr lang="en-US" sz="36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itchFamily="66" charset="0"/>
              </a:rPr>
              <a:t>REPRODUCE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itchFamily="66" charset="0"/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itchFamily="66" charset="0"/>
              </a:rPr>
              <a:t>RESPONDS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itchFamily="66" charset="0"/>
              </a:rPr>
              <a:t> to its environment.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itchFamily="66" charset="0"/>
              </a:rPr>
              <a:t>Gets rid of </a:t>
            </a:r>
            <a:r>
              <a:rPr lang="en-US" sz="36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itchFamily="66" charset="0"/>
              </a:rPr>
              <a:t>WASTE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itchFamily="66" charset="0"/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endParaRPr lang="en-US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images4.fanpop.com/image/photos/16100000/Animals-animals-16174967-1920-10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12191999" cy="6858000"/>
          </a:xfrm>
          <a:prstGeom prst="rect">
            <a:avLst/>
          </a:prstGeom>
          <a:noFill/>
        </p:spPr>
      </p:pic>
      <p:sp>
        <p:nvSpPr>
          <p:cNvPr id="19460" name="AutoShape 4" descr="data:image/jpeg;base64,/9j/4AAQSkZJRgABAQAAAQABAAD/2wCEAAkGBg8ODw4QDhAPDQ8SFhEQEBAPDQ4ODhcQFBAYGBMQExIXGyYeFxsjGRgeIDsgLycsLCwsGB4xQTAqNSYrLCkBCQoKDgwOGg8PGjIiHyQ0Ly81MiwsLCoyLCwsLCwsLDMyNCwpLCwyMSwsLCw0LDAsLCk0Mi4tLC0tLC80LCwsMv/AABEIANUA7QMBIgACEQEDEQH/xAAcAAEAAgMBAQEAAAAAAAAAAAAAAgcBBQYEAwj/xAA7EAACAQIEAwQIBQQABwAAAAAAAQIDEQQGITEFQVESIjJhExRSYnGBsdEHkaHB8CMzQkMkNFNyksLh/8QAGwEBAAIDAQEAAAAAAAAAAAAAAAUGAQMEAgf/xAAwEQABAwIFAQYGAgMAAAAAAAAAAQIDBBEFEiExQWETUaGx0fAiMnGBweEUI0KR8f/aAAwDAQACEQMRAD8AvEAAAAAAAAAAAAAAAAAAAAAAAAAAAAAAAAAAAA5rMma1RvSoNSq7Slo4w+8vp+h5cz5tt2qGGlrtOrF7dYwfXz5fHbjLkVVVn+Ef+/QquK4zkvDTrryvd9OvU73JXF3VpzpVJOVSDck5NuThJ63b1bUvqjpSqOEcSeGr06qu1F2klzg/FH8v1SLUpVYzjGUWpRklKLWzTV0zdQzZ2ZV3TyO3A6zt4Mjl+Jun249CYAO8nQAAAAAAAAAAAAAAAAAAAAAAAAAAAAAAAYbtvoAZOIzPm/t9qjhpdzadVPxdYwfTz5/Df45qzZ6btUMO7UtpzX+fur3fr8N+VuQ9VV5vgj27yoYti+a8MC6cr+E9SdzFyNzFyNKrYnc7XIvG7p4Wo9VeVK73jvKHy3+F+hw9yeHxMqU4zg+zOLUovzRthlWJ6OQ7qCqdSTJIm3PVC5QeHgvFYYujCrHRvScb37M1vH+cmj3Fja5HJdNj6Qx7XtRzVuigAHo9gAAAAAAAAAAAAAAAAAAAAAAAAAw3YAN21ei5vkcBmvNnp+1Qw7tR2nNbz8l7v1+G+M25s9O5UMO/6K0nNf5vovd+vw35W5D1dVn+Bm3n+vMqGLYrnvBAunK9/ROhK4uQuLkcVixK4uQuLgzYlcXI3MXBmxvMr8feDrd5v0M7Kot7dJpdV9L+RaMZJpNNNPVNO6a6opG5YWR8VivV3GdKU6UWvQzlJRbi94q+8VyfnbkSVDMqL2a7eXv3uWjA6xyL/Hdqm6dP1+fqdaACXLYAAAAAAAAAAAAAAAAAAAAAAAACv835u9N2sPh5f0tqlRPx9Yxfs+fP4b/bOebL9rDYeWmsa1RPfrTi+nV/LqcTciKuqzf1s25Kpi+J3vBCv1X8epO5i5G5i5GlXsTuYuRuLgzYlcxcjcXMmbEriKbaSTbbSSSu23skuZPCYWpWnGnSi6k5bRjv8fJeZZmWco08GlOpariOc7XjG61jC/13flsb4YHSrZNu8kKHD5Kt2mjeV98mry1kVK1XGJN7xobxXnU6v3dvjsu0SttoZBORQtiSzS8U1LHTMyRp6qAAbTpAAAAAAAAAAAAAAAAAAAAABxudc2eivhsPL+o9KtRPWK9iL9p9eXx29mcs1eqQ9FRaeImt9/Rxf+b8+i+fk6ylNttttt6tt3bb3bZGVdTb+tn3K7i2JdmiwRLryvd0+pm4uRuYuRRUrEri5G5i4FiVxcjcxcGbErnq4Zw2riqsaVGPak93tGMecpPkv5uS4NwerjKqpUl5yk/DGPtS+3MtjgnA6WCpKnSV29ZzfjlLq/tyOqnpllW/BLYfhrqpcztG+f0Pll/LlLA07Q79R/3KrXeb6LpHyNsATjWoxMrdi6xxtjajGJZEAAPR7AAAB4+LcWpYSk6tVvsqySVnKUntGKe7+zPVOaim5NJJNtt2SS3bZVOa8xPG1u62qELqktr9ajXV/oreZy1M/ZN03UjsQrUpYrp8y7e+haOCxtOvTjUpSU4S2a+jXJ+R9yn+BZirYKfap96D8dJvuyX7Pz+pafCeL0sXSVWjK62lF6TjLnGS5MxT1KSpZdFPNBiLKtttnJunoe0AHWSYAAAAAAAAANNmfMUcDR7Wkq07qlB837UvdX/zme3i3FaeEozrVXaMdkvFKT2hHzZT3FuLVMXWnWqvvS2V+7GK2hHyX3fM4qqo7NMrd18CJxOv/jMys+ZfDr6HyxGJnVnKdSTnOTcpSe7Z8rkbi5ClKW6rdSVzFyNxcGLErmLkbi4M2JXPdwXg1XGVVSpLznN+GMfaf25nz4Rwqri60aNFXk9W34Yx5zk+hb/A+CUsFSVKkr85za70pe0/tyOqnp1lW67Eth2HLUuzO0anj0M8F4LSwdJUqS85SfilL2pP+WPeATjWo1LIXNrUYiNalkQAAyegAAAAc3nPM6wdP0dJr1iou7z7EdnUa+nn8DxI9I2q5xqmmbCxXv2Q02fszXbwlGWi/vyXN/8AST+v5dUcPcjKbbbbu3q23d36sxcr8siyOzKUGrqX1MiyO+3RCVz3cH41VwdVVKT8pQfglH2ZL9+Rrri5rRVRboaGOdG5HNWyoXRwPjlLG0lUpOzWk4PxRl0f35mxKS4TxerhKsatGVpLRp+GUecZLmi2+A8epY6kqlN2krKpTb70JdH1XR8/zJumqUlTK7fzLrh+ItqW5XaOTx+hsgAdhKgAAAjVqxhGUpNRjFOUpN2SildtvkrEivPxDzR2m8HRl3V/fkucuVJPot352XJmmaVIm5lOaqqW08avd/1TSZszLLHVu62qELqlHa/Wo11f6L530VyNzFyAc5XKrl3KJLI6Z6vfupK4uQuLnk12JXFyNzFzIsSuenh3D6uJqwpUY9qctuSS5yk+SR8MNh51Zxp04uc5NRjFbtst/KeV4YClradeetWa28oR91frv5LoggWV3QkaGhWpfr8qbr+D0Zcy9SwFLsQ705WdWo1aUpftFcl+7be1AJxrUalk2LoxjY2o1qWRAAD0ewAAAAADVZizBTwNFzn3pyuqVO+spfslzf7tFQ43Gzr1J1asu1ObvJ/RLoktPkbvPODxccTKpie/CTcaM4X9EobqCX+Lty+O5zVyDqpXPfZdEQpmK1UksuRUsicfn0J3MXI3MXOQibE7mLkbmLgWJ3PZwfjNXB1Y1aLs1pKL8Mo84yXQ8FzFzKKqLdD2xzmORzVsqF38D45SxtFVaT8pwfijLnF/fmbEpDgXHauCrKrSd1tODdozj7L/AGfL9C4uD8XpYyjGtRd4vRp+KMlvCS5NfZ7Mm6aoSVLLuXOgrkqW2do5Pdz2gHyxWJhShOpUfZhBOUm+SSuzr2JNVtqppM55kWBw/cf9epeNJaaaa1Gui+rXmVBKbbbbbb1bbu23u2z3cf43PG4idaeifdpx9mmm+zH463fm2a65A1EyyvvxwUrEKpamXT5U29fuSuYuRuLnOR9iVzFyNxcGbEriKbaSTbeiSV229kkQuWP+H2T+z2cZiI95q9Cm1sn/ALWur5dFr0ttiiWR2VDqpaV1Q/I37r3GzyPlH1OHpqyTxM1tv6OD/wAF73V/Lld9WAT0caRtytLrDC2FiMZsgAB7NoAAAAAAAAB8cXhKdaEqdWEakJaSjJXT/nUq7NmSqmDbq0b1cNu3vOn5T6r3vz6u1zEopppq6ejT1VuhomgbKmu/ecdXRx1LbO34UoC4udxnDILp9rEYKN4b1KCV3HrKn1j7vLlpouEuQkkTo1s4p1RSvp35Xp+yVxchcXNZz2JXFyFxcGbErm4yxmWpgK3bjeVKVlVp33j1XvLl+RpbmLnprlat0Nkb3RuR7VsqF/4HHU8RThVoyU6c1eMl+qfRp6W5NHA/ibmK7jgqb0Vp17dd4U//AG/8Tn8p5wqcPc4tOrRmm/R3tap2e7JdL6J+XwNDicTKrOdSo+1ObcpN85N3Z3TVeeNGpuu/vqTdViSS06Nbo5d/fUjcXI3MXOAgrEri5G5i4M2JXFyNzd5Ty1PiFfsaxowtKtNco8or3nb6vkemtVy2Tc2RxOkcjGpqpt8g5R9bn6xXjfDwfdi1pUmuXnFc+r06lrnyw2GhShGnTioQglGMVsktkfUnIYUibZNy50lM2njypvyveAAbzqAAAAAAAAAAAAAAABwmdMhel7WJwcUqmsqlFaKfWcOkvLn8d+7BrlibI3K40TwMnZkeh+eZXTad01o01Z36GLlqZ2yKsUpV8MlHELWUNFGp9p+fPn1VVTi4txknGSbUotNSTTs009mQksLonWUqFVSPp3Wdtwpm5i5G4uaTlsSuYuRuLgzYlcxcjcXMixK4uQuLgzYlcxcjczFNtJJtvRJK7beySBmx6+F8Nq4qtCjRXanN2V9Ipc5SfJJal48B4HSwNCFGly1nO1pTm95v+aJJcjUZEymsBR7dVL1qqk6j37Ed1ST+vV9bI6gmKWDs0zO3XwLTh9H2Dc7vmXw98gAHYSgAAAAAAAAAAAAAAAAAAAAAOPzxkdYxOvh0o4pLVaRjVSXhb5S6S+T0s12APEkbZG5XGqaFkzFY9ND86VIuLlGScZRbjKMk1JSTs009ncjctzPWRljYuvh0o4qK1WijVilpFvlJLaXyelmqiqRcW4yTjJNxlGSakmnZpp7O5BywuidZSpVVI6ndZduFFxcjcxc1HLYlcXI3MXBmxK4uRuYuDNiVyxfwyyj2msdXjov+Wi+b51mv0XzfRnNZJytLiOISkmsPTtKtK7V1ypp9X+iv5F306cYxjGKUYxSjGKVkklZJLkjvpIMy53bEzhtJmXtX7JsSABKlhAAAAAAAAAAAAAAAAAAAAAAAAAAABxWfsjLFxeJw0UsTFd+K0VWKW3/els+e3S3ag8PYj25XGqWJsrVY7Y/Nsk02mmmtGmrNNbpojctP8RcjemUsZhIXrLWtSitZxX+yK9tdOa896quQksSxuspVaimdA/KpK5i5G4uajnsSuejhvD6mJrU6FFdqpUfZiuXVt9EldvyR5Llx/hrlL1Sj6zWjbEVkrJqzp0nqo+Te7+S5M3QxLI6x10tMs77ccnR5e4FTwGHhQpa21nO1nOo/FN/zRJLkbIAnERESyFra1GpZNgADJkAAAAAAAAAAAAAAAAAAAAAAAAAAAAAAFW/iVkf0fbxuFj3HeWIpxXhfOtFdOvTfa9rSMNJpp6p6NPaxqljSRtlNE8DZmZXH5nuYudj+ImSXganp8PH/AISo9l/qqP8Awfuvk/l0vzXA+D1cbiKWHpeKb1la6jBeKcvJL89FzIZ0bmuyruVl8D2P7NU1Oo/DTKfrlf1itG+HoNWT2nWVnGNuaW7+S1uy5jycJ4XTwlClQors06a7K6t85Pzb1fmz1kxDEkbbFkpoEgZl55AANx0gAAAAAAAAAAAAAAAAAAAAAAAAAAAAAAAAAAAHxxmDp16c6VWKqU5pxnF7NM5zJGTqPDvWJQk6s5zlBTlFKSpRfdp6eerel9NNEAeVaiqirueFY1XI5U1Q6kAHo9gAAAAAAAAAAAAAAAAAAAAAAA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2" name="AutoShape 6" descr="data:image/jpeg;base64,/9j/4AAQSkZJRgABAQAAAQABAAD/2wCEAAkGBg8ODw4QDhAPDQ8SFhEQEBAPDQ4ODhcQFBAYGBMQExIXGyYeFxsjGRgeIDsgLycsLCwsGB4xQTAqNSYrLCkBCQoKDgwOGg8PGjIiHyQ0Ly81MiwsLCoyLCwsLCwsLDMyNCwpLCwyMSwsLCw0LDAsLCk0Mi4tLC0tLC80LCwsMv/AABEIANUA7QMBIgACEQEDEQH/xAAcAAEAAgMBAQEAAAAAAAAAAAAAAgcBBQYEAwj/xAA7EAACAQIEAwQIBQQABwAAAAAAAQIDEQQGITEFQVESIjJhExRSYnGBsdEHkaHB8CMzQkMkNFNyksLh/8QAGwEBAAIDAQEAAAAAAAAAAAAAAAUGAQMEAgf/xAAwEQABAwIFAQYGAgMAAAAAAAAAAQIDBBEFEiExQWETUaGx0fAiMnGBweEUI0KR8f/aAAwDAQACEQMRAD8AvEAAAAAAAAAAAAAAAAAAAAAAAAAAAAAAAAAAAA5rMma1RvSoNSq7Slo4w+8vp+h5cz5tt2qGGlrtOrF7dYwfXz5fHbjLkVVVn+Ef+/QquK4zkvDTrryvd9OvU73JXF3VpzpVJOVSDck5NuThJ63b1bUvqjpSqOEcSeGr06qu1F2klzg/FH8v1SLUpVYzjGUWpRklKLWzTV0zdQzZ2ZV3TyO3A6zt4Mjl+Jun249CYAO8nQAAAAAAAAAAAAAAAAAAAAAAAAAAAAAAAYbtvoAZOIzPm/t9qjhpdzadVPxdYwfTz5/Df45qzZ6btUMO7UtpzX+fur3fr8N+VuQ9VV5vgj27yoYti+a8MC6cr+E9SdzFyNzFyNKrYnc7XIvG7p4Wo9VeVK73jvKHy3+F+hw9yeHxMqU4zg+zOLUovzRthlWJ6OQ7qCqdSTJIm3PVC5QeHgvFYYujCrHRvScb37M1vH+cmj3Fja5HJdNj6Qx7XtRzVuigAHo9gAAAAAAAAAAAAAAAAAAAAAAAAAw3YAN21ei5vkcBmvNnp+1Qw7tR2nNbz8l7v1+G+M25s9O5UMO/6K0nNf5vovd+vw35W5D1dVn+Bm3n+vMqGLYrnvBAunK9/ROhK4uQuLkcVixK4uQuLgzYlcXI3MXBmxvMr8feDrd5v0M7Kot7dJpdV9L+RaMZJpNNNPVNO6a6opG5YWR8VivV3GdKU6UWvQzlJRbi94q+8VyfnbkSVDMqL2a7eXv3uWjA6xyL/Hdqm6dP1+fqdaACXLYAAAAAAAAAAAAAAAAAAAAAAAACv835u9N2sPh5f0tqlRPx9Yxfs+fP4b/bOebL9rDYeWmsa1RPfrTi+nV/LqcTciKuqzf1s25Kpi+J3vBCv1X8epO5i5G5i5GlXsTuYuRuLgzYlcxcjcXMmbEriKbaSTbbSSSu23skuZPCYWpWnGnSi6k5bRjv8fJeZZmWco08GlOpariOc7XjG61jC/13flsb4YHSrZNu8kKHD5Kt2mjeV98mry1kVK1XGJN7xobxXnU6v3dvjsu0SttoZBORQtiSzS8U1LHTMyRp6qAAbTpAAAAAAAAAAAAAAAAAAAAABxudc2eivhsPL+o9KtRPWK9iL9p9eXx29mcs1eqQ9FRaeImt9/Rxf+b8+i+fk6ylNttttt6tt3bb3bZGVdTb+tn3K7i2JdmiwRLryvd0+pm4uRuYuRRUrEri5G5i4FiVxcjcxcGbErnq4Zw2riqsaVGPak93tGMecpPkv5uS4NwerjKqpUl5yk/DGPtS+3MtjgnA6WCpKnSV29ZzfjlLq/tyOqnpllW/BLYfhrqpcztG+f0Pll/LlLA07Q79R/3KrXeb6LpHyNsATjWoxMrdi6xxtjajGJZEAAPR7AAAB4+LcWpYSk6tVvsqySVnKUntGKe7+zPVOaim5NJJNtt2SS3bZVOa8xPG1u62qELqktr9ajXV/oreZy1M/ZN03UjsQrUpYrp8y7e+haOCxtOvTjUpSU4S2a+jXJ+R9yn+BZirYKfap96D8dJvuyX7Pz+pafCeL0sXSVWjK62lF6TjLnGS5MxT1KSpZdFPNBiLKtttnJunoe0AHWSYAAAAAAAAANNmfMUcDR7Wkq07qlB837UvdX/zme3i3FaeEozrVXaMdkvFKT2hHzZT3FuLVMXWnWqvvS2V+7GK2hHyX3fM4qqo7NMrd18CJxOv/jMys+ZfDr6HyxGJnVnKdSTnOTcpSe7Z8rkbi5ClKW6rdSVzFyNxcGLErmLkbi4M2JXPdwXg1XGVVSpLznN+GMfaf25nz4Rwqri60aNFXk9W34Yx5zk+hb/A+CUsFSVKkr85za70pe0/tyOqnp1lW67Eth2HLUuzO0anj0M8F4LSwdJUqS85SfilL2pP+WPeATjWo1LIXNrUYiNalkQAAyegAAAAc3nPM6wdP0dJr1iou7z7EdnUa+nn8DxI9I2q5xqmmbCxXv2Q02fszXbwlGWi/vyXN/8AST+v5dUcPcjKbbbbu3q23d36sxcr8siyOzKUGrqX1MiyO+3RCVz3cH41VwdVVKT8pQfglH2ZL9+Rrri5rRVRboaGOdG5HNWyoXRwPjlLG0lUpOzWk4PxRl0f35mxKS4TxerhKsatGVpLRp+GUecZLmi2+A8epY6kqlN2krKpTb70JdH1XR8/zJumqUlTK7fzLrh+ItqW5XaOTx+hsgAdhKgAAAjVqxhGUpNRjFOUpN2SildtvkrEivPxDzR2m8HRl3V/fkucuVJPot352XJmmaVIm5lOaqqW08avd/1TSZszLLHVu62qELqlHa/Wo11f6L530VyNzFyAc5XKrl3KJLI6Z6vfupK4uQuLnk12JXFyNzFzIsSuenh3D6uJqwpUY9qctuSS5yk+SR8MNh51Zxp04uc5NRjFbtst/KeV4YClradeetWa28oR91frv5LoggWV3QkaGhWpfr8qbr+D0Zcy9SwFLsQ705WdWo1aUpftFcl+7be1AJxrUalk2LoxjY2o1qWRAAD0ewAAAAADVZizBTwNFzn3pyuqVO+spfslzf7tFQ43Gzr1J1asu1ObvJ/RLoktPkbvPODxccTKpie/CTcaM4X9EobqCX+Lty+O5zVyDqpXPfZdEQpmK1UksuRUsicfn0J3MXI3MXOQibE7mLkbmLgWJ3PZwfjNXB1Y1aLs1pKL8Mo84yXQ8FzFzKKqLdD2xzmORzVsqF38D45SxtFVaT8pwfijLnF/fmbEpDgXHauCrKrSd1tODdozj7L/AGfL9C4uD8XpYyjGtRd4vRp+KMlvCS5NfZ7Mm6aoSVLLuXOgrkqW2do5Pdz2gHyxWJhShOpUfZhBOUm+SSuzr2JNVtqppM55kWBw/cf9epeNJaaaa1Gui+rXmVBKbbbbbb1bbu23u2z3cf43PG4idaeifdpx9mmm+zH463fm2a65A1EyyvvxwUrEKpamXT5U29fuSuYuRuLnOR9iVzFyNxcGbEriKbaSTbeiSV229kkQuWP+H2T+z2cZiI95q9Cm1sn/ALWur5dFr0ttiiWR2VDqpaV1Q/I37r3GzyPlH1OHpqyTxM1tv6OD/wAF73V/Lld9WAT0caRtytLrDC2FiMZsgAB7NoAAAAAAAAB8cXhKdaEqdWEakJaSjJXT/nUq7NmSqmDbq0b1cNu3vOn5T6r3vz6u1zEopppq6ejT1VuhomgbKmu/ecdXRx1LbO34UoC4udxnDILp9rEYKN4b1KCV3HrKn1j7vLlpouEuQkkTo1s4p1RSvp35Xp+yVxchcXNZz2JXFyFxcGbErm4yxmWpgK3bjeVKVlVp33j1XvLl+RpbmLnprlat0Nkb3RuR7VsqF/4HHU8RThVoyU6c1eMl+qfRp6W5NHA/ibmK7jgqb0Vp17dd4U//AG/8Tn8p5wqcPc4tOrRmm/R3tap2e7JdL6J+XwNDicTKrOdSo+1ObcpN85N3Z3TVeeNGpuu/vqTdViSS06Nbo5d/fUjcXI3MXOAgrEri5G5i4M2JXFyNzd5Ty1PiFfsaxowtKtNco8or3nb6vkemtVy2Tc2RxOkcjGpqpt8g5R9bn6xXjfDwfdi1pUmuXnFc+r06lrnyw2GhShGnTioQglGMVsktkfUnIYUibZNy50lM2njypvyveAAbzqAAAAAAAAAAAAAAABwmdMhel7WJwcUqmsqlFaKfWcOkvLn8d+7BrlibI3K40TwMnZkeh+eZXTad01o01Z36GLlqZ2yKsUpV8MlHELWUNFGp9p+fPn1VVTi4txknGSbUotNSTTs009mQksLonWUqFVSPp3Wdtwpm5i5G4uaTlsSuYuRuLgzYlcxcjcXMixK4uQuLgzYlcxcjczFNtJJtvRJK7beySBmx6+F8Nq4qtCjRXanN2V9Ipc5SfJJal48B4HSwNCFGly1nO1pTm95v+aJJcjUZEymsBR7dVL1qqk6j37Ed1ST+vV9bI6gmKWDs0zO3XwLTh9H2Dc7vmXw98gAHYSgAAAAAAAAAAAAAAAAAAAAAOPzxkdYxOvh0o4pLVaRjVSXhb5S6S+T0s12APEkbZG5XGqaFkzFY9ND86VIuLlGScZRbjKMk1JSTs009ncjctzPWRljYuvh0o4qK1WijVilpFvlJLaXyelmqiqRcW4yTjJNxlGSakmnZpp7O5BywuidZSpVVI6ndZduFFxcjcxc1HLYlcXI3MXBmxK4uRuYuDNiVyxfwyyj2msdXjov+Wi+b51mv0XzfRnNZJytLiOISkmsPTtKtK7V1ypp9X+iv5F306cYxjGKUYxSjGKVkklZJLkjvpIMy53bEzhtJmXtX7JsSABKlhAAAAAAAAAAAAAAAAAAAAAAAAAAABxWfsjLFxeJw0UsTFd+K0VWKW3/els+e3S3ag8PYj25XGqWJsrVY7Y/Nsk02mmmtGmrNNbpojctP8RcjemUsZhIXrLWtSitZxX+yK9tdOa896quQksSxuspVaimdA/KpK5i5G4uajnsSuejhvD6mJrU6FFdqpUfZiuXVt9EldvyR5Llx/hrlL1Sj6zWjbEVkrJqzp0nqo+Te7+S5M3QxLI6x10tMs77ccnR5e4FTwGHhQpa21nO1nOo/FN/zRJLkbIAnERESyFra1GpZNgADJkAAAAAAAAAAAAAAAAAAAAAAAAAAAAAAFW/iVkf0fbxuFj3HeWIpxXhfOtFdOvTfa9rSMNJpp6p6NPaxqljSRtlNE8DZmZXH5nuYudj+ImSXganp8PH/AISo9l/qqP8Awfuvk/l0vzXA+D1cbiKWHpeKb1la6jBeKcvJL89FzIZ0bmuyruVl8D2P7NU1Oo/DTKfrlf1itG+HoNWT2nWVnGNuaW7+S1uy5jycJ4XTwlClQors06a7K6t85Pzb1fmz1kxDEkbbFkpoEgZl55AANx0gAAAAAAAAAAAAAAAAAAAAAAAAAAAAAAAAAAAHxxmDp16c6VWKqU5pxnF7NM5zJGTqPDvWJQk6s5zlBTlFKSpRfdp6eerel9NNEAeVaiqirueFY1XI5U1Q6kAHo9gAAAAAAAAAAAAAAAAAAAAAAA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4" name="AutoShape 8" descr="data:image/jpeg;base64,/9j/4AAQSkZJRgABAQAAAQABAAD/2wCEAAkGBhINDxAODg8QDxAPEBQQDw8NDQ8PDxIRFRAVFB8QExIXGyYeFxkjGRITHy8gIyc1LC0sGR8xNTAtNSYrOCoBCQoKDgwOGg8PGi0kHyIsNjIwNC8vLCw1NTUsLCwsKTA1MiwsLDA0NTUvLCwtMjAsLDAtNCwsNDUwLC8sLC00LP/AABEIANoA6AMBIgACEQEDEQH/xAAbAAEAAQUBAAAAAAAAAAAAAAAAAgEEBQYHA//EAD4QAAIBAgIGBQoEBQUBAAAAAAABAgMRBAYFEiExQWETIlFxgRQjMkJSYpGhscEHcqLRgpKz4fA0U2NzwjP/xAAbAQEAAgMBAQAAAAAAAAAAAAAABQYBAwQCB//EADIRAAEEAQIEAwcCBwAAAAAAAAABAgMEERIxBRMh0UFR4SIyYXGBkfFDwQYkNEKhsfD/2gAMAwEAAhEDEQA/AO4gAAAAAAAAAAAAAAAAAAAAAAAAAAAAAAAAAAAAAAAAAAAAAAAAAAAAAAAAAAAAAAAAAAAAAAAAAAAAAAGE03mmlhLwXnKvsReyP53w7t5qlmZC3U9cIaZp44Ga5FwhmKtWMIuU5KMVtcpNJJc2yUZXSa3Pajmc9I1cfiKUKsrqdSMVBbIRTklsXdx3nTTlp3EtK5WphEOKhfS4r1YmGpt8QADvJMAAAAAAAAAAAAAAAAAAAAAAAAAAAAAAAAAFJSSTbaSSu23ZJdrI1q8acXOclGMVdybskjnuZM0SxTdOneFFPduc+cuXL/FxXLjKrcu38EI+/wAQjpsy7qq7IZDMOc3K9LCtpbpVlsb5Q7Fz+BqLdylxcptizJYdqep8/tW5bT9ci9kMzlGlr42l7utL4Qf3sdLOe5EhfFt+zSk/nFfc6EWbgrcV1XzXsXD+H24qqvm5f9IAATJYAAAAAAAAAAAAAAAAAAAAAAAAAAAAAAAQrVowi5zajGKvJt2SS4kpSSTbdktrb3JHPM15m8ql0VJtUYvf/uSXrPl2Lx7uO5bbWZqXfwQj795lOPUu67J5nlmXMssXLUheNGL6sdzk/al9lwMHciClTSvmer3rlVPnk8753rJIuVUlcXIg1Gk2jIH+pqf9L/qQN/OeZCnbFte1Skv1Rf2Ohlw4P/TfVS+8BX+UT5qAASxOAAAAAAAAAAAAAAAAAAAAAAAAAAAAA1LOeZeiTwtGXXkvOyT9CLXoL3mvgu/ZosTtgYr3HNassrRrI/8APwLHOGaOkbw1CXUWyrNeu/YXu/Xu36lcjcXKTYnfYer3nzu1ZfakWR/4+BK4uRuLnOcuCVxcjcXAwZrKNfUxtHsk5Q/mg0vnY6gcbwmIdKpCot8Jxmv4Wn9jsVOopJSTupJNPk1cs/BX5jczyXP3/Bcf4dkzE+PyXP3T0JAAnizAAAAAAAAAAAAAAAAAAAAAAAAAA8cXio0ac6tSSjCEXKTfBIwq46qYVURMqYzM+n1gqN1Z1al40ovt4za7Ff6LicuqVXJuUm5Sk25Nu7bbvdsutMaWljK0q09l9kIexBbo9/F82yyuU6/bWxJ091Nu5QOKXltS9PdTbuSuLkbi5HYIrBK4uRuLjAwSuLkbmR0PoGtjJWpR6qfWqS2Qj48XyR7ZG566WplTZHE6RyNYmVUsLnTsmY51sJBSTvS83dp7UtzXbsaXgU0Rk2hhknKPTVPbqJOKfuw3L5szyRZuHUJK7tb13TYuHCuGS1Xcx67pt6gAE0WEAAAAAAAAAAGHzBmalgY9br1WrwpRe3vk/VR4kkbG3U9cIa5ZWRNV71wiGTxOKhRi51JxhFb5Sdkabpf8Q7XjhIX/AOWqn+mH7/A1PS2m6uMnr1pXS9GC2Qj+VffeWNyuWuKvf7MXRPPxKlc43JIumD2U8/H0MnicxYmq7zxFXujNwj/LGyJ4XM2JpvZiKlvflrr9VzE3FyK50mc6lz81IXny5zrXPzU2/BZ7rwkum1asL9bqKMrcmtl/A3+hWVSMZwd4ySlFrimr3OLwldc0b1+H+mteMsJN7YXnSvxg3tj4N38eRL8LuvWTlSrnO2Sd4NxGRZeTM5Vztnz9TcQAWQtwOfZ/090lTyOm+pTalWa9apvVPujsb5tdhtmZtNrA4adXY5vqUYv1qkt3grOT5JnI3JttyblKTcpSe+Um7uT5ttshuK2dDOU3dd/kV/jdzlx8lu7t/l6kri5G4uVjBTcEri5G4uMDBK4uRubxlPJd9XEYuPOnRkv1TX/n4m+vWfO/Sw6qtSSy/QxPQsss5NlibVq94Ud8Y7p1P2jz48O06Fh8PGlFQpxUIxVlGKskegLdVqR124bv4qXqnRiqNwzfxUAA6zuAAAAAAAAAABh80adWBw7qKzqSepSi92tbe+SW34LieJHtjarnbIa5JGxMV7tkLTNebI4KPRU7SryWxb1TT9aXPsX+PmeIxMqspTqScpSd5Sk7tshXryqSlOcnKUm3KTd22+J53KhbtPsOyu3ghRL119t+V6ImyE7i5C4uceCPwTuLkLi4wMHrTnZ8uJcYPHywtaFaHpU5Xtwa3OL5NXXiWVycnrR5oIqtcjkMtVWORyHbMFi416cKtN3hUipRfJrc+Z7mgfhnp2+vgZvar1KN+z1oLx63jI2TOGmvIsJOcXarU81R/PJPrfwpSl4F0isNfDzV8up9CgtNkgSZfLr9NzRc7aa8rxTjF3pYa9KHZKpfrz+K1V+V9pgbnnFWSS4FblRnlWaRXr4lEszOnlWR3iTuLkLi5pwc+Cdxchc3vJWUfRxeJj71GnJfCpJfRePYdFeu6d+hp1Vaj7Mmhn1+B65Oyfq6uKxMetvpUpL0ffmu3sXDv3bsAW+vXZAzQwvlWrHWj0M/IABvOkAAAAAAAAAAAAFjpXQlHGKMa8NfUbcWpSi03zT5IvgeXNRyYcmUPL2NemlyZQ0rSP4aU5JvD1ZQfs1evDuurNfM03S+gK+Ddq1NqN7KpHrU33S+z2nZyFWjGcXCcVKMlaUZJOLXY095Gz8MikTLPZUiLHB4JUyz2V/x9uxwq4ub1mT8PbXq4LvlQb/pt/R+D4GiTi4txkmmnZpqzTXBrgV+es+B2HoVezUkrO0yJ2K3FyFxc0YOXBO5WMrfRnncXGBg8aWlJYSvTr0316U1Jdjtvi+TV14my5vzJHSNanKi70aVNanOpUipSb5paseTUjStMxd429d6q/NusZOhTUIxivVVv7nasqtg0J/d+xILM5lflovR37HtcXIXFziwR+Cdxchc2PJ+V3jqmvUTWHpvrvdry39Gn9XwXebIonSuRjd1NsMD5noxidVMjkjKfTtYrER81F+bg1/9JL1n7q+b5b+jkacFFKMUkopJJKySWyyRIt1as2uzS36l7p1GVY9Dd/FfMAA6TrAAAAAAAAAAAAAAAAAAAAABruaMnU8cnUhaniEtk7dWdvVqW39+9czYga5I2yt0vTKGqWFkzVY9MocJx2CqYepKlWg4Ti9qf1T4rmW9zs2Y8tU9IU9WfVqRXm6qXWi+x9seRyLSui6mDqyo1o6so7uMZR9qL4plYt03QLndpTr3D3VnZTq1dl7ltcXIXFziwR2CUop2ur6ruuTta/zZW5C4uMDBO4uQue2Ew069SNKnFynOSjGK4thGqvRDKNVVwhkMvaDnj68aUNkd9SdrqEO3v4JdvidjwGBhh6cKNKOrCCsl932tvbcsctaAhgKCpxs5vrVZ+1P9luS/dmWLTSqJA3K+8v8A2C58OopWZl3vLv2AAO8kwAAAAAAAAAAAAAAAAAAAAAAAAALgAxWYsu09IUujqdWSu6dVLrQl90+K/sZS4ueXta9NLtjw9jXtVrkyinCdLaKqYOrKjWjqyjua9GUeEovimWdzteZcuU9IUtSfVqRu6VVLbCX3i+K+5xrSWjqmFqyo1o6s4Pb2NcJJ8U+0rNuosDsp7qlQvUVruynVq7djxuLnncXOLBHYPS51H8Psr+T0/Kq0fPVY9SL306b+kn9LLtNXyBlnyut09WN6FFrY1sqVN6hzS2N+C4nWbk1w6r+q76dyw8Kp/rv+ncqClxcmyxFQLgAAAAAAAAAAAAAAAAAAAAAAFCpQAFCpQwYBRsqUaMGCEq1jW826HpY+naTUKsL9FVtu92XbF/Lf37JKjcta2Ai9+41SM1tVq7GmVnMarVTopw3G4KdCbhUjqtcd8XzT4o9dFaMniqihG0VfrTl6MV283yOr4jQtKe+mpL3l9iuG0JSg7KCj3LYRCUPa36ECnDU179C80P0WHowoUVaEFZX3t73J827syUa1y3paOUdxcRo2JliKiYLAxFamD0TKlEip7NgKlCpkyCpQqZMgAAAAAAAAAAAAAAAAAAAAAWAAKWFioAKWPCqtbuPdopqmFQ8qmS16AdAXWqNU86Txy0IUt1nwPSw1Sp6RDYiFLCxUGTIAAAAAAAAAAAAAAAAAAAAAAAAAAAAAAAAAAAAAAAAAAAAAAAAAAAAAAAAAAAAAA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6" name="AutoShape 10" descr="data:image/jpeg;base64,/9j/4AAQSkZJRgABAQAAAQABAAD/2wCEAAkGBhISERUQEhQWFRIVFBQQEhUQFBUUEBAQFRQVFRQUFRQYGyYfGBkjGRUXIC8gJCcpLCwsFR4xNTAqNSYrLCkBCQoKDgwOGg8PGiwlHyUsLCwuLSosLDQsLC8sLCwsLCo1LCwsLCwuNTUvLCwsLCwpLDApLCwsLCwsLCw0LC8tLP/AABEIAOEA4QMBIgACEQEDEQH/xAAbAAEAAgMBAQAAAAAAAAAAAAAAAQQCAwYFB//EAEIQAAIBAgMEBwUGBAQGAwAAAAABAgMRBCExBUFRYQYSEyJxgZEyocHR8EJScpKx4QcjYvEzorLCFCRDU4LSNGOD/8QAGwEBAAIDAQEAAAAAAAAAAAAAAAQGAQMFAgf/xAAvEQACAQIFAwIFBQADAAAAAAAAAQIDBAUREjFBEyFRIrEyYaHR8CNxgZHhFMHx/9oADAMBAAIRAxEAPwD7iAAAAAAAAAAAAAAADzsf0hw9HKpVin91PrT/ACxuzw8T/Eaiv8OnUnzdoR9937iPUuqNP45JEepc0qfxSR1oOBq/xDrv2KMI/ilKX6WNEunWMe6kvCEvjIhyxa2XP0IrxS3XP0PooPnK6cY3hSfjCXwkbqf8QcQvapU5fhco/rcLFrZ8/QwsUt3z9D6ADjsP/Een/wBSjOPODjNfBntYHpXhauUasU39mfcl6StfyJdO7o1PhkiVTuqNT4ZI9cEKSJJJJAAAAAAAAAAAAAAABDZJjONwCFVQdVcfQwdD9yXQ5gGTrL9t5Lqria1Q5kuhzAM1NcSXK2bPL2vtilhY9epLP7EFnOb5L46HBbX2/XxbtJ9SlupxeTX9b+0/dyIF3f0rZeru/BBur6nbrv3fg6va/TyjTvCiu2np3Xaknznv8r+JyeP29isR7dRxg/sUrwjbg7ZvzZoo4NIsxhYql1i1at2TyXhFZuMSrVu2eS8Io0tnpFmGEXA3hM5ett92c7Vm+5rVFcDJUeRs7R+d73557tN5Cm+X1mevR5PeUPJrVLkR2K4GxSytyt6GXaPl/bQx6PJjKHkrSwqNFXAJl5v3aAw55P0sw3k+zK2C2hiMP/hVJKP3Jd6n+V6eVjp9lfxAi7RxEezf343dN+K1j7/E59xNFXCpnRtsUrUe2ea8MnW+I1qPZPt4Z9ToYmM0pRaaeacWmmuTRnOaR8owGPrYWXWpS7t7yhLOEvLc+azO42F0mp4nK/UqJd6EtfGL+0vrItdniNK57bS8FmtMQp3HbZ+D3+0XEh1kYQpc8g8Pz+rWOkdAz7VXsO1XExVHj+w7DmAbFJPQkwhTsZgAAAAAAAAAA8HpN0phhY9WNp1pLuw3RX3p8Fy3+8z6T9I44WnlaVad1Tj+spf0r36eHz2nCVSTqVG5Tk7yk9ZM4+JYirdaIfF7HJxC/VBaIfF7CXXrTdWrJym9W/0S3LkWoUkjKMbGRSalSVR5yZUZzc3mwADUeAAAAAAAAAAAAAAQ5AGM4XKVbDtNSi3GSd04uzT4plipikjWq9yRSU13jwbIak84nV9GOl3aNUa2VXSL0jV+UuW/dwOuhO58irYfetdVbVPczruifSZ1P5NV/wA2Kyf/AHIrf+Jb/XiW7DcS636dR+rh+S04diHV/Tqb8PydiDGE7mR3TtAAAAAAAAAAqbU2lChSlWn7MVpvk90VzbyLZ856Z7X7ev2EX/LpOz4Sq6Sflp+Yh3lyrak588ES7uFb03Lng8mtiJ4irKtU9qTyW6Md0VyRbhGxhRp2RtPn1arKpJykUapN1JOTABJq3PBAAMAAAAAAAAAAAGmtWsZSzBlOpYpVMS5PqxV3yFOEqrstN7+R0Gy9iJaL5vxO9h+EyreufaPudixwyVf1z7R9zy8HsVvOWb4bl8zLa2G7NQ4tv3L9zt8LstJaHKdM42q0of0yl6tL4M715Sp29pONNZf+navKVO3tJKCy29yhSV0VcRTlGSnB2lF9aLWqaLlJZE1IXRR4zcJZop8ZOLzR2PRrbqr01LSS7s1wl8nqjoEz5PszHvDV1P7Eu7U/Dul5a+p9OwWI6yL9h93/AMmlm91v9y72N1/yKWb3W/3LYAOgTgAAAY1JWWRkADxdv7WeHoSmvat1YXaXflkteGb8j59gsNHW9992/a58V4Ht9Psf168KC0prry/HPT0il+Y8ujCyKfjF3qq6OF78lUxW51VdHC/GboxXlnbPhoElx3cVrw/cgHC6i8HH1rwS0uP6aEAGuTT2R4k8ySASY3MEBc/kAZTyeZlPJmXVXHLjlzztr5BRXH3r4GINnUXg2a14JSVs+HLiT1Vx9Hk/kYGqtWsFNPgxrXgYiqktfHNFXD4aVZ/0/r4DDYZ1pf0/ryOv2VsrTIsmG4Yp5Vai7cLyd3D8OVT9Wou3C8mvZeyLWyOmwmBSRswuEUUWi07Fm2MZRyPnnS2zxaTelOK8Lubvbf8AsfQ56Hzbpav+c/8Azh+skcrFnlbt/NHMxV5W/wDKNcIK2vvT8v3Jkla993Fa2bNdPQzKP1FnsU/WvBXxmHi1ZvO9vDXPwvuOi6JbUvDs796n3dU7w+w/RW8uZ4VSORq2NieyxMeE/wCW/P2ffb1OxhV306yjw+x08NuenWS4fY+pYeo2jaU8DWui4XUuAAAAIkyTzukGK7PDVZ71Tnbxasve0eZS0ptnmUtKbZ80rYntq9St9+cmvw3tH/KkXEihs6FkegfNribnNyZ8/rTc5tsAAjmoAAAAAAkgEmQQAYylYAxq1LFKnTdWVl7K1fwFWbnLqR1fuXE6XYuybJK37vid/CcP60upP4V9Ts4ZY9aWufwr6/IsbI2Va2R1OFwqijHBYRRRcLnsW7YAAAiWh886b0bV6c+MXHzjK/8AuPojOR6a4Lr0ustYPrrw0l7nfyIOIUupbyS/f+iFf0+pbyS/f+jmqLyNhXwryLB88l2ZRSGedj4tZrVZrxWaPSKmNjke6UspJnqDylmd5sLGdeEZfeipeque6mcR0NxF6MV91yj6O69zR2tJ5H0mjPqU4z8pH0GjPXTjLykZgA2mwHPdO6tsHNcXCPrOPyOhOX/iB/8AGsv+5T+L+BGunlQn+z9iPdPKjP8AZnG4JZFs0YWm0tH6M32fB+jPnU4y1bFDlF57ADqvhy8xZ8H6HnRLwY0vwCLmurVsU5Ypydoq75HuFGc3kkZjTlJ5JHodYkozcopN6aeBZpVLo9V7epQlpmsmeqtGdGWmayZtACi/lmrs0qLlsa1FvYMpYzEWyLFaTtkma9mYN1J9eSdl7OTz5k+ytJ3FRR/MiVa2sq9RRRe2Hst6v2nm+XI7fZ2CsihsrCJf2PdpzS+tS/U6caUFCOyLxTpxpxUI7I2JEmHaoyTubDYSLmFWqopyk0kldt5JJb2zhtvdNZVG6WGbUdHV+0/wcFz14W1I1xdU7eOqb/0jXFzTt46pv7s6HbfSqjh+631qn3IZy/8AJ6R8/Q43G9I69d7oQf2Y5u3OT18rHn0cJvebebb1b5lyFLgipXWL1qz0w7L5fcq9zidas8odl8vuYUoWRtHVfB+jHVfB+hxdMnwcvS/ANGJWRvs9fr6yNdeDto/QzGMs9govPYu9DantrhO/rFfI+gYV5HznondTqeMX/qPoeCeR9Bw9520M/H/ZebB528M/zuWQATiYDmeny/5VvhOD5Wvb4nTHhdMqPWwlVcI9f8rUvgaLlZ0ZpeH7Gi4WdKS+T9jhsLVbWdtLaeHyLHaP115viUMFPIyxGJsfO5OblkiiOUtRZlXtw3+/UqVce9Fm7dXJZtcCKODqVHn3V735bj3dnbCS0Xnvfmdy0wqtV9VR5L6/0de1wytV9U3kvr/R5FDZ1Sp7WS1stfXce9gNhpKyVj28HshLcetRwaRZqFrToL0L+eSx0LanRXoX88nMYvYScHFrJq3hzORpKVObpy1i7PnwfmfWK1BNHCdMNl9VqvFezlPnHc/J/ryOfi1p1qWtbx9iBitr1aetbr2KCYdS1nl3dP1Row9a6MMXXsilR1J5IqMW08ka3OU5KEd+v4V9fodbsfZ+mVllkuWh4vR/Z32ms5Z+C3I7rZ2Fsi94ba9CknLd/mRc8OtujSzlu/zI3UcHZc/7/M39jzNgOmdI1dguLNeLxkKMHOclGMc239ZvkRtLaUKFN1KjtFere5Jb2+B822ttepi59aXdpp9yG5c3xlzOfe30LWPfu+EQL29hbR8y4Ru250hqYuXVV40U8o7585/LRcyrRw6RnSo2NpRri5nXm5TZTa9edaWqbISJTt9aAEZNrY1J5bE9fw4eT3eBDk7W8vdYA99SXk9a5eSeu/f1vM04ieVsrcPr6yNpWxcsjMZyb3CnLMu9FpNym396K9zfxPoOB0OC6JU+63xm/dZfA77BLI+hWKat4Z+C82SaoQz8FkAEwlgqbSoKcJQekouL8GrfEtmutG6G43Pj2Furxeqbi/FZM3xqKMryXmtUWukGF7LFzW6dqq/8va/zJmHZJooU5ysrhuO6fKKPKUrSu2t0+Ue/sVU5q8WnxtqvFao6nCYVHzB4eUJdeDcZLRxdmdDsfprKLUMQuSqRX+qK/VehYrTGKdb01Oz+n+HftcWp1fTU7P6f4d5GNiSthcbGaUk008007prkyyds7IPN2pg1KLTV0001xT1PSMKkLoA+R4yi6FWVN6axb3weny8iMHS7WoluWb+B1PTbYbnTdSCvOneSS1lH7UeeWa8OZp6O7DcKcesu/Lvz5N7vJZFehhajd55enf8Az84K/DDUrrb07/5+cHsbHwWh0dOFkVcDh7IuFhLACrtHaEKNN1KjtFa8XwSW9vgbMXi404Oc2oxirtvcj5ntnbE8XUu7qlF/y4/7pf1P3aeMC+vY2sM3vwiDe3kbaGfL2RG1dqVMXU60soL/AA4bkuL4yfEUqViKVKxuKHXryrTcpPuUurVlVk5SfcgAEc1AAAAAAAobQqZF6TPNrR69SMOLSfhv9xIt6bqTUUbaMHOaijqOjOH6tOC5Xfi8/idphlkc9sejodLTWR9JhFQiorg+gQioxUVwZAA9HoENEmNRu2QBxnTzZ14RrJZ03n+CWT9HZ+pzmEq3R9E2hh+tFwavFppp708mtD51PCqhVlSk33X3W/tR3O1svArGNWeqSqx53K5i9rnJVVzuWbGmth0zfC2u7P8AYlJcd3v4ae8rSptclf6b8lbZ+0quGleDvC95Qfsvw4Pn+p3mxOkVOvG8Xmvai/ai+a4czialNNfWnoU+pKnJVKbcZLRr9HxXI7Flic7dqE+8fY6lniM7dqEu8fb9vsfXIyuScp0d6UqraE+7V4bpLjH5HUU6iZcKVWFWKnB5otdKrGrHVB5oxq0EzVDCJFo11WzYbDOKsRUqKKbbslm29ElvZpVRrL4Z+hxnSnpB2reGhLup2qtfad/YTS0W8j3FeNCGqRouK8aMNUjz+ke3niqnUhfsIvL/AOyX33y4Lz8KtGlZDD0IpZ62477+BYUVx+t+7Iol1UnXm5SZSq8515uUmYgNL5ggyWTyIrWXYkgEmDBABMUt/wBZe8zFZvIzFZvIgGXVXH33+GnMxnZK/Ljvs+XE2dJ+T3035NOIqWRjsHD9eo6j0XdXjv8Ah6mnGSTfUT7zkorfbXPTjqjo9i4FRioq+Xv56byw4NZvqdSWy9zt4Tat1Oo9l7nRbKoZHsIp4CnZFwthaAAAAAADGpG6ON6YbFc49rBd+F3lrKG+PjvXnxO0K2LoXRqrUo1YOEtma6tKNWDhLZnyzB4i6LiMukex3Rm60F/Lk++l9iT3+D9zK2Hr3R8/vLWdvUcZFGuraVCbjIsEOJKBC2IpSxGHd+ssmndNZNPimdP0a6UuTVKq7VNIvRVPlLlvPEaKeJw29a6q2tzp2N/O2n8uUTrO9nbSzW3KPrFKqmjYcR0Y6TOTVGq++vZb/wCov/b9TodqbcjRpSqPO2UVvlJ6RX1pcu9O4p1KfVT7excqdxTqU+qn29jzemPSLso9jTf82a1WtOG+Xi93ruOMwmHsQpSqzlVqO85O7fwXJLLyLkUUnEb13NT5LYp19du4qZ8cBIkA5RAAAAAAAJIAMggr4qvZGdatZFPD0HWn/QtefJEq1t515qMTfb0JVpqMS3sPBOUu1fhDw3s7nZeEPN2VgNMjp8LRsj6Db0I0KahEvNvRjQpqETfGNkSAbzeAAAAAACGiQAeZtHAqSaaumrNPRo+e7W2RLDS60buk34uHJ8uD+n9UlG55e0NnqSeV09b6NES7tIXMNMt+GRbq1hcQ0y34Z88oYlMsJja3R6dJudJNx1cN8fw8VyKOHxqZRruyqW8spIptzaVKEspIvkNGMZ3MyCRCpVw2d1k1mmtUzdjMRUrdVTeUV6vfJ8zYLG+NxUjFwT7Pc2RqzjFxT7PcxpwsZgGg1gAGAAAAADGUgCTVWrpGnEYxI1YbBzrO7uoe+Xhy5k22tKleWmKJNvbTry0xRFOnKtKyyS1fwXM6jZWzEkklkidm7KSSSVkjpsFgbF4srKFrHJb8suNnZxto9t+WZ4HCWRfREVYknE0AAAAAAEOViTGUbgEKqg6y/sYugHQXFgEusv2EqiZCocyXQQBQxWEUjltsdGYzbku7P7y3/iW87hUVqa6+FTNdSnCpHTNZo11KcakdM1mj5RXo1aL767v3o5x/bzNlLGpne4vZV9xzmP6LQbuk4vjDJemhXrnA1LvSf8P7nCuMGT70n/D+55saqZms9CtW2LWh7LUl+V/L3ld1akPahJeKuvVHDqYdWpP1ReRx6ljWpv1ReR6VnwfoT1XwZ5q2t4X1vvuZrangaOjFPk0dOOfJeSb3BJ8GUXtJWtyt4oxltbms9dM+BjpR+Y0IvsxlVR5//FzllGLfCydvUzhgK0tbRXN3fojfTw+tUfoi8jdCyq1H6Is3VcYkVVVnUdoK/PcvM9PDdHlrK8nz09D28Jsnl8jt22B5d6r/AIR17fBnvVf8I8LA7Dz60+8/8q8t50eD2byPTwmy+R6dPBJFipUYUY6YLJHepUYUo6YLIr4TDRRc7VLIRoW8OQeHXF/SsbTaT2y/cntkQqPP5XI7BcWAbIzT0JMYU7GQAAAAAAAAAAAAAAABEoplerg0yyADyK+y0yhV2RyOmMXTQBx9bYiesU/FXKsujsPuR/Kjt3h0YPBo8uEXujy4xe6OJXR2H3I/lRtp7ES0il4JI7D/AINErCIKEVsgoRWyOXp7I5FujsjkdAsOjNU0ej0eXQ2WkXqWESLAAIUbEgAAAAAAAAAAAAAAAAAAAAAAAAAAAAAAAAAAAAAAAAAAAAAAAAAAAAAAAAAA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8" name="AutoShape 12" descr="data:image/jpeg;base64,/9j/4AAQSkZJRgABAQAAAQABAAD/2wCEAAkGBhISERUQEhQWFRIVFBQQEhUQFBUUEBAQFRQVFRQUFRQYGyYfGBkjGRUXIC8gJCcpLCwsFR4xNTAqNSYrLCkBCQoKDgwOGg8PGiwlHyUsLCwuLSosLDQsLC8sLCwsLCo1LCwsLCwuNTUvLCwsLCwpLDApLCwsLCwsLCw0LC8tLP/AABEIAOEA4QMBIgACEQEDEQH/xAAbAAEAAgMBAQAAAAAAAAAAAAAAAQQCAwYFB//EAEIQAAIBAgMEBwUGBAQGAwAAAAABAgMRBCExBUFRYQYSEyJxgZEyocHR8EJScpKx4QcjYvEzorLCFCRDU4LSNGOD/8QAGwEBAAIDAQEAAAAAAAAAAAAAAAQGAQMFAgf/xAAvEQACAQIFAwIFBQADAAAAAAAAAQIDBAUREjFBEyFRIrEyYaHR8CNxgZHhFMHx/9oADAMBAAIRAxEAPwD7iAAAAAAAAAAAAAAADzsf0hw9HKpVin91PrT/ACxuzw8T/Eaiv8OnUnzdoR9937iPUuqNP45JEepc0qfxSR1oOBq/xDrv2KMI/ilKX6WNEunWMe6kvCEvjIhyxa2XP0IrxS3XP0PooPnK6cY3hSfjCXwkbqf8QcQvapU5fhco/rcLFrZ8/QwsUt3z9D6ADjsP/Een/wBSjOPODjNfBntYHpXhauUasU39mfcl6StfyJdO7o1PhkiVTuqNT4ZI9cEKSJJJJAAAAAAAAAAAAAAABDZJjONwCFVQdVcfQwdD9yXQ5gGTrL9t5Lqria1Q5kuhzAM1NcSXK2bPL2vtilhY9epLP7EFnOb5L46HBbX2/XxbtJ9SlupxeTX9b+0/dyIF3f0rZeru/BBur6nbrv3fg6va/TyjTvCiu2np3Xaknznv8r+JyeP29isR7dRxg/sUrwjbg7ZvzZoo4NIsxhYql1i1at2TyXhFZuMSrVu2eS8Io0tnpFmGEXA3hM5ett92c7Vm+5rVFcDJUeRs7R+d73557tN5Cm+X1mevR5PeUPJrVLkR2K4GxSytyt6GXaPl/bQx6PJjKHkrSwqNFXAJl5v3aAw55P0sw3k+zK2C2hiMP/hVJKP3Jd6n+V6eVjp9lfxAi7RxEezf343dN+K1j7/E59xNFXCpnRtsUrUe2ea8MnW+I1qPZPt4Z9ToYmM0pRaaeacWmmuTRnOaR8owGPrYWXWpS7t7yhLOEvLc+azO42F0mp4nK/UqJd6EtfGL+0vrItdniNK57bS8FmtMQp3HbZ+D3+0XEh1kYQpc8g8Pz+rWOkdAz7VXsO1XExVHj+w7DmAbFJPQkwhTsZgAAAAAAAAAA8HpN0phhY9WNp1pLuw3RX3p8Fy3+8z6T9I44WnlaVad1Tj+spf0r36eHz2nCVSTqVG5Tk7yk9ZM4+JYirdaIfF7HJxC/VBaIfF7CXXrTdWrJym9W/0S3LkWoUkjKMbGRSalSVR5yZUZzc3mwADUeAAAAAAAAAAAAAAQ5AGM4XKVbDtNSi3GSd04uzT4plipikjWq9yRSU13jwbIak84nV9GOl3aNUa2VXSL0jV+UuW/dwOuhO58irYfetdVbVPczruifSZ1P5NV/wA2Kyf/AHIrf+Jb/XiW7DcS636dR+rh+S04diHV/Tqb8PydiDGE7mR3TtAAAAAAAAAAqbU2lChSlWn7MVpvk90VzbyLZ856Z7X7ev2EX/LpOz4Sq6Sflp+Yh3lyrak588ES7uFb03Lng8mtiJ4irKtU9qTyW6Md0VyRbhGxhRp2RtPn1arKpJykUapN1JOTABJq3PBAAMAAAAAAAAAAAGmtWsZSzBlOpYpVMS5PqxV3yFOEqrstN7+R0Gy9iJaL5vxO9h+EyreufaPudixwyVf1z7R9zy8HsVvOWb4bl8zLa2G7NQ4tv3L9zt8LstJaHKdM42q0of0yl6tL4M715Sp29pONNZf+navKVO3tJKCy29yhSV0VcRTlGSnB2lF9aLWqaLlJZE1IXRR4zcJZop8ZOLzR2PRrbqr01LSS7s1wl8nqjoEz5PszHvDV1P7Eu7U/Dul5a+p9OwWI6yL9h93/AMmlm91v9y72N1/yKWb3W/3LYAOgTgAAAY1JWWRkADxdv7WeHoSmvat1YXaXflkteGb8j59gsNHW9992/a58V4Ht9Psf168KC0prry/HPT0il+Y8ujCyKfjF3qq6OF78lUxW51VdHC/GboxXlnbPhoElx3cVrw/cgHC6i8HH1rwS0uP6aEAGuTT2R4k8ySASY3MEBc/kAZTyeZlPJmXVXHLjlzztr5BRXH3r4GINnUXg2a14JSVs+HLiT1Vx9Hk/kYGqtWsFNPgxrXgYiqktfHNFXD4aVZ/0/r4DDYZ1pf0/ryOv2VsrTIsmG4Yp5Vai7cLyd3D8OVT9Wou3C8mvZeyLWyOmwmBSRswuEUUWi07Fm2MZRyPnnS2zxaTelOK8Lubvbf8AsfQ56Hzbpav+c/8Azh+skcrFnlbt/NHMxV5W/wDKNcIK2vvT8v3Jkla993Fa2bNdPQzKP1FnsU/WvBXxmHi1ZvO9vDXPwvuOi6JbUvDs796n3dU7w+w/RW8uZ4VSORq2NieyxMeE/wCW/P2ffb1OxhV306yjw+x08NuenWS4fY+pYeo2jaU8DWui4XUuAAAAIkyTzukGK7PDVZ71Tnbxasve0eZS0ptnmUtKbZ80rYntq9St9+cmvw3tH/KkXEihs6FkegfNribnNyZ8/rTc5tsAAjmoAAAAAAkgEmQQAYylYAxq1LFKnTdWVl7K1fwFWbnLqR1fuXE6XYuybJK37vid/CcP60upP4V9Ts4ZY9aWufwr6/IsbI2Va2R1OFwqijHBYRRRcLnsW7YAAAiWh886b0bV6c+MXHzjK/8AuPojOR6a4Lr0ustYPrrw0l7nfyIOIUupbyS/f+iFf0+pbyS/f+jmqLyNhXwryLB88l2ZRSGedj4tZrVZrxWaPSKmNjke6UspJnqDylmd5sLGdeEZfeipeque6mcR0NxF6MV91yj6O69zR2tJ5H0mjPqU4z8pH0GjPXTjLykZgA2mwHPdO6tsHNcXCPrOPyOhOX/iB/8AGsv+5T+L+BGunlQn+z9iPdPKjP8AZnG4JZFs0YWm0tH6M32fB+jPnU4y1bFDlF57ADqvhy8xZ8H6HnRLwY0vwCLmurVsU5Ypydoq75HuFGc3kkZjTlJ5JHodYkozcopN6aeBZpVLo9V7epQlpmsmeqtGdGWmayZtACi/lmrs0qLlsa1FvYMpYzEWyLFaTtkma9mYN1J9eSdl7OTz5k+ytJ3FRR/MiVa2sq9RRRe2Hst6v2nm+XI7fZ2CsihsrCJf2PdpzS+tS/U6caUFCOyLxTpxpxUI7I2JEmHaoyTubDYSLmFWqopyk0kldt5JJb2zhtvdNZVG6WGbUdHV+0/wcFz14W1I1xdU7eOqb/0jXFzTt46pv7s6HbfSqjh+631qn3IZy/8AJ6R8/Q43G9I69d7oQf2Y5u3OT18rHn0cJvebebb1b5lyFLgipXWL1qz0w7L5fcq9zidas8odl8vuYUoWRtHVfB+jHVfB+hxdMnwcvS/ANGJWRvs9fr6yNdeDto/QzGMs9govPYu9DantrhO/rFfI+gYV5HznondTqeMX/qPoeCeR9Bw9520M/H/ZebB528M/zuWQATiYDmeny/5VvhOD5Wvb4nTHhdMqPWwlVcI9f8rUvgaLlZ0ZpeH7Gi4WdKS+T9jhsLVbWdtLaeHyLHaP115viUMFPIyxGJsfO5OblkiiOUtRZlXtw3+/UqVce9Fm7dXJZtcCKODqVHn3V735bj3dnbCS0Xnvfmdy0wqtV9VR5L6/0de1wytV9U3kvr/R5FDZ1Sp7WS1stfXce9gNhpKyVj28HshLcetRwaRZqFrToL0L+eSx0LanRXoX88nMYvYScHFrJq3hzORpKVObpy1i7PnwfmfWK1BNHCdMNl9VqvFezlPnHc/J/ryOfi1p1qWtbx9iBitr1aetbr2KCYdS1nl3dP1Row9a6MMXXsilR1J5IqMW08ka3OU5KEd+v4V9fodbsfZ+mVllkuWh4vR/Z32ms5Z+C3I7rZ2Fsi94ba9CknLd/mRc8OtujSzlu/zI3UcHZc/7/M39jzNgOmdI1dguLNeLxkKMHOclGMc239ZvkRtLaUKFN1KjtFere5Jb2+B822ttepi59aXdpp9yG5c3xlzOfe30LWPfu+EQL29hbR8y4Ru250hqYuXVV40U8o7585/LRcyrRw6RnSo2NpRri5nXm5TZTa9edaWqbISJTt9aAEZNrY1J5bE9fw4eT3eBDk7W8vdYA99SXk9a5eSeu/f1vM04ieVsrcPr6yNpWxcsjMZyb3CnLMu9FpNym396K9zfxPoOB0OC6JU+63xm/dZfA77BLI+hWKat4Z+C82SaoQz8FkAEwlgqbSoKcJQekouL8GrfEtmutG6G43Pj2Furxeqbi/FZM3xqKMryXmtUWukGF7LFzW6dqq/8va/zJmHZJooU5ysrhuO6fKKPKUrSu2t0+Ue/sVU5q8WnxtqvFao6nCYVHzB4eUJdeDcZLRxdmdDsfprKLUMQuSqRX+qK/VehYrTGKdb01Oz+n+HftcWp1fTU7P6f4d5GNiSthcbGaUk008007prkyyds7IPN2pg1KLTV0001xT1PSMKkLoA+R4yi6FWVN6axb3weny8iMHS7WoluWb+B1PTbYbnTdSCvOneSS1lH7UeeWa8OZp6O7DcKcesu/Lvz5N7vJZFehhajd55enf8Az84K/DDUrrb07/5+cHsbHwWh0dOFkVcDh7IuFhLACrtHaEKNN1KjtFa8XwSW9vgbMXi404Oc2oxirtvcj5ntnbE8XUu7qlF/y4/7pf1P3aeMC+vY2sM3vwiDe3kbaGfL2RG1dqVMXU60soL/AA4bkuL4yfEUqViKVKxuKHXryrTcpPuUurVlVk5SfcgAEc1AAAAAAAobQqZF6TPNrR69SMOLSfhv9xIt6bqTUUbaMHOaijqOjOH6tOC5Xfi8/idphlkc9sejodLTWR9JhFQiorg+gQioxUVwZAA9HoENEmNRu2QBxnTzZ14RrJZ03n+CWT9HZ+pzmEq3R9E2hh+tFwavFppp708mtD51PCqhVlSk33X3W/tR3O1svArGNWeqSqx53K5i9rnJVVzuWbGmth0zfC2u7P8AYlJcd3v4ae8rSptclf6b8lbZ+0quGleDvC95Qfsvw4Pn+p3mxOkVOvG8Xmvai/ai+a4czialNNfWnoU+pKnJVKbcZLRr9HxXI7Flic7dqE+8fY6lniM7dqEu8fb9vsfXIyuScp0d6UqraE+7V4bpLjH5HUU6iZcKVWFWKnB5otdKrGrHVB5oxq0EzVDCJFo11WzYbDOKsRUqKKbbslm29ElvZpVRrL4Z+hxnSnpB2reGhLup2qtfad/YTS0W8j3FeNCGqRouK8aMNUjz+ke3niqnUhfsIvL/AOyX33y4Lz8KtGlZDD0IpZ62477+BYUVx+t+7Iol1UnXm5SZSq8515uUmYgNL5ggyWTyIrWXYkgEmDBABMUt/wBZe8zFZvIzFZvIgGXVXH33+GnMxnZK/Ljvs+XE2dJ+T3035NOIqWRjsHD9eo6j0XdXjv8Ah6mnGSTfUT7zkorfbXPTjqjo9i4FRioq+Xv56byw4NZvqdSWy9zt4Tat1Oo9l7nRbKoZHsIp4CnZFwthaAAAAAADGpG6ON6YbFc49rBd+F3lrKG+PjvXnxO0K2LoXRqrUo1YOEtma6tKNWDhLZnyzB4i6LiMukex3Rm60F/Lk++l9iT3+D9zK2Hr3R8/vLWdvUcZFGuraVCbjIsEOJKBC2IpSxGHd+ssmndNZNPimdP0a6UuTVKq7VNIvRVPlLlvPEaKeJw29a6q2tzp2N/O2n8uUTrO9nbSzW3KPrFKqmjYcR0Y6TOTVGq++vZb/wCov/b9TodqbcjRpSqPO2UVvlJ6RX1pcu9O4p1KfVT7excqdxTqU+qn29jzemPSLso9jTf82a1WtOG+Xi93ruOMwmHsQpSqzlVqO85O7fwXJLLyLkUUnEb13NT5LYp19du4qZ8cBIkA5RAAAAAAAJIAMggr4qvZGdatZFPD0HWn/QtefJEq1t515qMTfb0JVpqMS3sPBOUu1fhDw3s7nZeEPN2VgNMjp8LRsj6Db0I0KahEvNvRjQpqETfGNkSAbzeAAAAAACGiQAeZtHAqSaaumrNPRo+e7W2RLDS60buk34uHJ8uD+n9UlG55e0NnqSeV09b6NES7tIXMNMt+GRbq1hcQ0y34Z88oYlMsJja3R6dJudJNx1cN8fw8VyKOHxqZRruyqW8spIptzaVKEspIvkNGMZ3MyCRCpVw2d1k1mmtUzdjMRUrdVTeUV6vfJ8zYLG+NxUjFwT7Pc2RqzjFxT7PcxpwsZgGg1gAGAAAAADGUgCTVWrpGnEYxI1YbBzrO7uoe+Xhy5k22tKleWmKJNvbTry0xRFOnKtKyyS1fwXM6jZWzEkklkidm7KSSSVkjpsFgbF4srKFrHJb8suNnZxto9t+WZ4HCWRfREVYknE0AAAAAAEOViTGUbgEKqg6y/sYugHQXFgEusv2EqiZCocyXQQBQxWEUjltsdGYzbku7P7y3/iW87hUVqa6+FTNdSnCpHTNZo11KcakdM1mj5RXo1aL767v3o5x/bzNlLGpne4vZV9xzmP6LQbuk4vjDJemhXrnA1LvSf8P7nCuMGT70n/D+55saqZms9CtW2LWh7LUl+V/L3ld1akPahJeKuvVHDqYdWpP1ReRx6ljWpv1ReR6VnwfoT1XwZ5q2t4X1vvuZrangaOjFPk0dOOfJeSb3BJ8GUXtJWtyt4oxltbms9dM+BjpR+Y0IvsxlVR5//FzllGLfCydvUzhgK0tbRXN3fojfTw+tUfoi8jdCyq1H6Is3VcYkVVVnUdoK/PcvM9PDdHlrK8nz09D28Jsnl8jt22B5d6r/AIR17fBnvVf8I8LA7Dz60+8/8q8t50eD2byPTwmy+R6dPBJFipUYUY6YLJHepUYUo6YLIr4TDRRc7VLIRoW8OQeHXF/SsbTaT2y/cntkQqPP5XI7BcWAbIzT0JMYU7GQAAAAAAAAAAAAAAABEoplerg0yyADyK+y0yhV2RyOmMXTQBx9bYiesU/FXKsujsPuR/Kjt3h0YPBo8uEXujy4xe6OJXR2H3I/lRtp7ES0il4JI7D/AINErCIKEVsgoRWyOXp7I5FujsjkdAsOjNU0ej0eXQ2WkXqWESLAAIUbEgAAAAAAAAAAAAAAAAAAAAAAAAAAAAAAAAAAAAAAAAAAAAAAAAAAAAAAAAAA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6" name="Group 25"/>
          <p:cNvGrpSpPr/>
          <p:nvPr/>
        </p:nvGrpSpPr>
        <p:grpSpPr>
          <a:xfrm>
            <a:off x="5486400" y="838200"/>
            <a:ext cx="2557110" cy="2642175"/>
            <a:chOff x="5486400" y="838200"/>
            <a:chExt cx="2557110" cy="2642175"/>
          </a:xfrm>
        </p:grpSpPr>
        <p:sp>
          <p:nvSpPr>
            <p:cNvPr id="5" name="TextBox 4"/>
            <p:cNvSpPr txBox="1"/>
            <p:nvPr/>
          </p:nvSpPr>
          <p:spPr>
            <a:xfrm>
              <a:off x="5562600" y="838200"/>
              <a:ext cx="144783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risten ITC" pitchFamily="66" charset="0"/>
                </a:rPr>
                <a:t>Grow?</a:t>
              </a:r>
              <a:endPara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itchFamily="66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486400" y="1371600"/>
              <a:ext cx="252344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risten ITC" pitchFamily="66" charset="0"/>
                </a:rPr>
                <a:t>Use energy?</a:t>
              </a:r>
              <a:endPara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itchFamily="66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486400" y="1853625"/>
              <a:ext cx="255711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risten ITC" pitchFamily="66" charset="0"/>
                </a:rPr>
                <a:t>Reproduce?</a:t>
              </a:r>
              <a:endPara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itchFamily="66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562600" y="2362200"/>
              <a:ext cx="206659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risten ITC" pitchFamily="66" charset="0"/>
                </a:rPr>
                <a:t>Respond?</a:t>
              </a:r>
              <a:endPara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itchFamily="66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638800" y="2895600"/>
              <a:ext cx="157126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risten ITC" pitchFamily="66" charset="0"/>
                </a:rPr>
                <a:t>Waste?</a:t>
              </a:r>
              <a:endPara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itchFamily="66" charset="0"/>
              </a:endParaRPr>
            </a:p>
          </p:txBody>
        </p:sp>
      </p:grpSp>
      <p:pic>
        <p:nvPicPr>
          <p:cNvPr id="23" name="Picture 17" descr="http://www.presentermedia.com/files/clipart/00003000/3296/check_mark_green_image_500_cl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2971800"/>
            <a:ext cx="2910688" cy="33227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2012-01-16 22.55.0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990600" y="0"/>
            <a:ext cx="12222179" cy="6858000"/>
          </a:xfrm>
        </p:spPr>
      </p:pic>
      <p:grpSp>
        <p:nvGrpSpPr>
          <p:cNvPr id="20" name="Group 19"/>
          <p:cNvGrpSpPr/>
          <p:nvPr/>
        </p:nvGrpSpPr>
        <p:grpSpPr>
          <a:xfrm>
            <a:off x="5486400" y="838200"/>
            <a:ext cx="2557110" cy="2642175"/>
            <a:chOff x="5486400" y="838200"/>
            <a:chExt cx="2557110" cy="2642175"/>
          </a:xfrm>
        </p:grpSpPr>
        <p:sp>
          <p:nvSpPr>
            <p:cNvPr id="21" name="TextBox 20"/>
            <p:cNvSpPr txBox="1"/>
            <p:nvPr/>
          </p:nvSpPr>
          <p:spPr>
            <a:xfrm>
              <a:off x="5562600" y="838200"/>
              <a:ext cx="144783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risten ITC" pitchFamily="66" charset="0"/>
                </a:rPr>
                <a:t>Grow?</a:t>
              </a:r>
              <a:endPara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itchFamily="66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486400" y="1371600"/>
              <a:ext cx="252344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risten ITC" pitchFamily="66" charset="0"/>
                </a:rPr>
                <a:t>Use energy?</a:t>
              </a:r>
              <a:endPara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itchFamily="66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486400" y="1853625"/>
              <a:ext cx="255711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risten ITC" pitchFamily="66" charset="0"/>
                </a:rPr>
                <a:t>Reproduce?</a:t>
              </a:r>
              <a:endPara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itchFamily="66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562600" y="2362200"/>
              <a:ext cx="206659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risten ITC" pitchFamily="66" charset="0"/>
                </a:rPr>
                <a:t>Respond?</a:t>
              </a:r>
              <a:endPara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itchFamily="66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638800" y="2895600"/>
              <a:ext cx="157126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risten ITC" pitchFamily="66" charset="0"/>
                </a:rPr>
                <a:t>Waste?</a:t>
              </a:r>
              <a:endPara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itchFamily="66" charset="0"/>
              </a:endParaRPr>
            </a:p>
          </p:txBody>
        </p:sp>
      </p:grpSp>
      <p:pic>
        <p:nvPicPr>
          <p:cNvPr id="26" name="Picture 17" descr="http://www.presentermedia.com/files/clipart/00003000/3296/check_mark_green_image_500_cl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2971800"/>
            <a:ext cx="2910688" cy="33227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0" name="Picture 2" descr="http://academic.emporia.edu/aberjame/garden/rock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492040" cy="6858000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>
            <a:off x="5486400" y="838200"/>
            <a:ext cx="2557110" cy="2642175"/>
            <a:chOff x="5486400" y="838200"/>
            <a:chExt cx="2557110" cy="2642175"/>
          </a:xfrm>
        </p:grpSpPr>
        <p:sp>
          <p:nvSpPr>
            <p:cNvPr id="17" name="TextBox 16"/>
            <p:cNvSpPr txBox="1"/>
            <p:nvPr/>
          </p:nvSpPr>
          <p:spPr>
            <a:xfrm>
              <a:off x="5562600" y="838200"/>
              <a:ext cx="144783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risten ITC" pitchFamily="66" charset="0"/>
                </a:rPr>
                <a:t>Grow?</a:t>
              </a:r>
              <a:endPara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itchFamily="66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486400" y="1371600"/>
              <a:ext cx="252344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risten ITC" pitchFamily="66" charset="0"/>
                </a:rPr>
                <a:t>Use energy?</a:t>
              </a:r>
              <a:endPara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itchFamily="66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486400" y="1853625"/>
              <a:ext cx="255711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risten ITC" pitchFamily="66" charset="0"/>
                </a:rPr>
                <a:t>Reproduce?</a:t>
              </a:r>
              <a:endPara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itchFamily="66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562600" y="2362200"/>
              <a:ext cx="206659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risten ITC" pitchFamily="66" charset="0"/>
                </a:rPr>
                <a:t>Respond?</a:t>
              </a:r>
              <a:endPara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itchFamily="66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638800" y="2895600"/>
              <a:ext cx="157126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risten ITC" pitchFamily="66" charset="0"/>
                </a:rPr>
                <a:t>Waste?</a:t>
              </a:r>
              <a:endPara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itchFamily="66" charset="0"/>
              </a:endParaRPr>
            </a:p>
          </p:txBody>
        </p:sp>
      </p:grpSp>
      <p:sp>
        <p:nvSpPr>
          <p:cNvPr id="22532" name="AutoShape 4" descr="http://upload.wikimedia.org/wikipedia/commons/a/a2/X_mark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5" name="AutoShape 7" descr="http://upload.wikimedia.org/wikipedia/commons/a/a2/X_mark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8" name="AutoShape 10" descr="http://upload.wikimedia.org/wikipedia/commons/a/a2/X_mark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2540" name="Picture 12" descr="http://www.iconsdb.com/icons/download/soylent-red/x-mark-4-51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-381000"/>
            <a:ext cx="4876800" cy="48768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197</Words>
  <Application>Microsoft Office PowerPoint</Application>
  <PresentationFormat>On-screen Show (4:3)</PresentationFormat>
  <Paragraphs>68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Earn Tickets!</vt:lpstr>
      <vt:lpstr>Slide 2</vt:lpstr>
      <vt:lpstr>Homework Tonight:</vt:lpstr>
      <vt:lpstr>ORGANISM</vt:lpstr>
      <vt:lpstr>Slide 5</vt:lpstr>
      <vt:lpstr>An organism…</vt:lpstr>
      <vt:lpstr>Slide 7</vt:lpstr>
      <vt:lpstr>Slide 8</vt:lpstr>
      <vt:lpstr>Slide 9</vt:lpstr>
      <vt:lpstr>Slide 10</vt:lpstr>
      <vt:lpstr>Slide 11</vt:lpstr>
      <vt:lpstr>Slide 12</vt:lpstr>
      <vt:lpstr>Slide 13</vt:lpstr>
      <vt:lpstr>In Your Science Notebooks…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Earn Tickets!</dc:title>
  <dc:creator>Mary</dc:creator>
  <cp:lastModifiedBy>Mary</cp:lastModifiedBy>
  <cp:revision>6</cp:revision>
  <dcterms:created xsi:type="dcterms:W3CDTF">2013-09-02T16:05:13Z</dcterms:created>
  <dcterms:modified xsi:type="dcterms:W3CDTF">2013-09-02T17:32:10Z</dcterms:modified>
</cp:coreProperties>
</file>