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4634-2D31-4B97-9A2C-33D093E78111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2F30-3CDE-455C-A5A1-262D23C0A3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s://encrypted-tbn2.gstatic.com/images?q=tbn:ANd9GcQcwmzZ79xJpw-mtzyqo-UFJC0hAvvPUDNIU-vF25hqcvz3fPs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2619375" cy="1743076"/>
          </a:xfrm>
          <a:prstGeom prst="rect">
            <a:avLst/>
          </a:prstGeom>
          <a:noFill/>
        </p:spPr>
      </p:pic>
      <p:pic>
        <p:nvPicPr>
          <p:cNvPr id="2058" name="Picture 10" descr="https://encrypted-tbn1.gstatic.com/images?q=tbn:ANd9GcReluThELIUSilATk7gjGuJIxluwgvbw-sq9agahQAVTDBsA9gF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7004">
            <a:off x="1692195" y="3139995"/>
            <a:ext cx="3886200" cy="3886200"/>
          </a:xfrm>
          <a:prstGeom prst="rect">
            <a:avLst/>
          </a:prstGeom>
          <a:noFill/>
        </p:spPr>
      </p:pic>
      <p:pic>
        <p:nvPicPr>
          <p:cNvPr id="2050" name="Picture 2" descr="https://encrypted-tbn2.gstatic.com/images?q=tbn:ANd9GcQ6cGkuRgcEm90t8f3-RhvASTyw5V1R4z-rLoSEIb4eOEvDD-nD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27103"/>
            <a:ext cx="4429125" cy="55308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Century Gothic" pitchFamily="34" charset="0"/>
              </a:rPr>
              <a:t>Earn Tickets!</a:t>
            </a:r>
            <a:endParaRPr lang="en-US" sz="8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514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     1 2L bottle: </a:t>
            </a:r>
            <a:r>
              <a:rPr lang="en-US" b="1" dirty="0" smtClean="0"/>
              <a:t>1 Ticket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 pack of 4x6in. index cards:</a:t>
            </a:r>
            <a:br>
              <a:rPr lang="en-US" dirty="0" smtClean="0"/>
            </a:br>
            <a:r>
              <a:rPr lang="en-US" b="1" dirty="0" smtClean="0"/>
              <a:t>2 Tickets</a:t>
            </a:r>
          </a:p>
        </p:txBody>
      </p:sp>
      <p:sp>
        <p:nvSpPr>
          <p:cNvPr id="2052" name="AutoShape 4" descr="data:image/jpeg;base64,/9j/4AAQSkZJRgABAQAAAQABAAD/2wCEAAkGBxQTEhQQERQTFRQQFxQUFRUYFxUYFxIPFRQWGBQWFBMYHCggGBolHBQUITEhJSorLi4uFx8zODMsNygtLisBCgoKDA0OFA8QFCwcHBwsLCwsLCwsLCwsLCwsLDcsKywsLCwsLCwsLCw3Kyw3KywsLCwsLCssNyssLCw3KysrK//AABEIAMAAwAMBIgACEQEDEQH/xAAbAAEAAgMBAQAAAAAAAAAAAAAAAgMBBAUGB//EAD0QAAIBAQQIAgYHCAMAAAAAAAABAhEDIWGRBBIxQVFxgbEFoQYycsHR8CIzQlKS4fETFBUjYoKywkNTov/EABYBAQEBAAAAAAAAAAAAAAAAAAABAv/EABgRAQEBAQEAAAAAAAAAAAAAAAABERIh/9oADAMBAAIRAxEAPwD7iAAAAAAAAAAAAAAAAAAAAAAAAAAAAAAAAAAAAAAAAAAAAAAAAAAAAAAAAAAAAAAAADQ0/TnCSjuarXg68Cr99k1XWVOnvA6gOLPTuM1miuXiMd835suDvVIO1S2tZnn5eIwxfQhLxKO6LzGD0EtKhxRB6dDi8jzz8R/pXVsg/EHwiMXHoX4hHg/Ij/EOEfP8jzstMnxoVPTH995lwx6WWmy+6vMqlp8t7isjzbt67282FPB5DDHpoeLR+01zXwN+wtVJKUdjPGKT4PNHqvB/qo9e5LEboAIAAAAAAAAAAA4Xjz+nD2X3OPpc7l1x7HZ8e9eHsy7o4mmbFtXmaitbXweXxJKT4PNfmQzFMM2aE3J4LqY18V0RGtPuoxr4+RMNWOWL+ehivPP8yFeZimHmBOmC6mVLFIio4RRZFY5IAni8iajzJxhzLYWLdyTYRXGzwzZ6nwdfyo9e55yMMEel8LX8qPXuSjbABkAAAAAAAAAABxPH/Whyl3RxdM2Lar/mh2/SDbZ/3f6nE01fR4cthqDRzFMM2YzFMM2aCvsoa2LyMVxijNcXkQZzJKGGbIOXPMRd9KK+i272FXR/tRt6LZObUU73kWvwea2Sg+jXc2tA0eUHJyarclvXF+4mit6FJbm+TNrQLPVrJp1d3Gi3/OBfK0fDbcnXeYXzTeRE5RjK9pPuvebOj2iilGlyNOteDx3ozr49H8f1A6kLVPeTOV+04przWZbZ2z3OqzQwdAGtDSuKy+BdC1T2MgmAAAAAAADi+kb+rft/6nD0x3fA7npJss+cuyOFpWz4czUGi+o1cF1Zh9cyE3TcupoZlaU3roUy0jFlFvpGK6Gq7TmRW/8AtMHmbfhMK20FRXPW4+reciLw8zu+jEK2kpXfRju4yf5MyPTa9N66qnvIwlcqujd74XkbSVbq7bqYbzE7Sl+/cuLexBGda+typcuDe/55kq9ORXG5Ur+b3mW+nYqJV5PuZ191ejK68nihrbvJhVleaFd+3FXMrr0Ff1QTVsZvj0e3Mk7biqfPFFNd23BjW5oYa27PSWtjqs0bENNW9ZHLfGnVXBSfGuDufz0Jiu5C1T2MmcH9pxqvnibNnpclvqsfiMHVBqWenLeqeZsQtE9jTIOR6TP6MNu19jg6S7n7ufA9b4joEbaOrJtUvTTvTpTqec8R8JtYK5O0T+1FX7VSsdzLBw5ywZp21pgkdX+BaTLZZNe1JL3koehmkS2ysYfik/JI1bB5q0tsckVxnzPZWXoB/wBmkSeEYJecmzfsPQbRo+s7WfOdP8UjOq8JDlmz1fovClnKX35buEV8Wz0Nj6NaLHZYweMlrf5FFvGMZNRWrGNyUUklySCWoa1+9pKnV/kRcqvfSO32nsyXchr0jrOt9ZY37FTIRVFft2t4v58iosUv0Yb5rsQ1uTMV6cwLG9/mjFd23BkHypyFeTAnXoPm4hrY5jpTkVE614PDeK81zI1rwY1scyDL5dV8DNa49yPSnIxWvBgWVxa5mEsKct/QjrY5mY5cgLlJ4PyaN/w2NzlxuyObt4PvU7lhZ6sUuBKqwAEUAAAAAYb3nm7WVeNZvvtO7p86WcnhTO48873hFb+L2dmWJUp3u66l74f0r54DpTsUWtinfWUWt8X33PqVqdpH7tqvwzXdPyNDbr15BSx6M1rPS4N0b1ZPdL6L6V2+ZsOPUA307Ga9cSDfTmK4ZBE68HXBmK04rsR1uTGtjTmUTr1xRmv6Mr6ZCteDIJV5rsH8tEdbHMx0yAtUuD6MzF812K0+TJKXTn8QN3QIa01sajfXsdo0PCbKkXJ7ZPyWz3m+ZqwABFAAAAAHO8bnSCX3n2+UcC2s23VTlHomn0aPT6ZoatKVclStKY/oaUvBuE84/BosqVwde1X3J8qxfvQemL7cZR5qqzVTqW3g9pu1JdWu6NeXhtovsPo0/ea8RrJwtFRNSW9XS8ilaJKP1U2kvsu+OT2dKGdJ8PTvnCSfFxfehr/sWvUtWqbpUkvO8o2P3yUfrLN+1D6S6x2rzLrC3hP6uSdNqT2c47UaitraO2MJrjGTi8mmnmU22kWcr7WEoNbJONGuU4t+4DqPl1RhPg64M0bGcqVsrSNouDdX+ON+aZZ++r/ki4Yu+P4ldnQDar07GW+OaIJ1vTTT2b0+TDy5ATUuD6MV6diFeTCljmBb5k4VbUU726XlK5U5HQ8Gs9aettUF/wCns95B3LKCilFbEqEgDDQAAAAAAAAAAAAAFdpYxl60U+aTLABpT8KsX9hLld2KJ+B2b2Oa617nUBdo85pPorCTrrKvFwVfxJpmvL0cto+paVwbb/yTfmerA6o8LaeDaRBtqyv3uylq15wdUymWlWtn9bZzpxcJRa6rWi80fQAXoeD0bxKytPVmq8G0nkbbT54HqtI0Ozn68IS9qKfc114RYpUUElhVU5cB0mPPRy7HovB7HVs03tn9Lpu8jVtPBb/ozu3qS3b6NHXiqXLcS0kZABF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QQERQTFRQQFxQUFRUYFxUYFxIPFRQWGBQWFBMYHCggGBolHBQUITEhJSorLi4uFx8zODMsNygtLisBCgoKDA0OFA8QFCwcHBwsLCwsLCwsLCwsLCwsLDcsKywsLCwsLCwsLCw3Kyw3KywsLCwsLCssNyssLCw3KysrK//AABEIAMAAwAMBIgACEQEDEQH/xAAbAAEAAgMBAQAAAAAAAAAAAAAAAgMBBAUGB//EAD0QAAIBAQQIAgYHCAMAAAAAAAABAhEDIWGRBBIxQVFxgbEFoQYycsHR8CIzQlKS4fETFBUjYoKywkNTov/EABYBAQEBAAAAAAAAAAAAAAAAAAABAv/EABgRAQEBAQEAAAAAAAAAAAAAAAABERIh/9oADAMBAAIRAxEAPwD7iAAAAAAAAAAAAAAAAAAAAAAAAAAAAAAAAAAAAAAAAAAAAAAAAAAAAAAAAAAAAAAAADQ0/TnCSjuarXg68Cr99k1XWVOnvA6gOLPTuM1miuXiMd835suDvVIO1S2tZnn5eIwxfQhLxKO6LzGD0EtKhxRB6dDi8jzz8R/pXVsg/EHwiMXHoX4hHg/Ij/EOEfP8jzstMnxoVPTH995lwx6WWmy+6vMqlp8t7isjzbt67282FPB5DDHpoeLR+01zXwN+wtVJKUdjPGKT4PNHqvB/qo9e5LEboAIAAAAAAAAAAA4Xjz+nD2X3OPpc7l1x7HZ8e9eHsy7o4mmbFtXmaitbXweXxJKT4PNfmQzFMM2aE3J4LqY18V0RGtPuoxr4+RMNWOWL+ehivPP8yFeZimHmBOmC6mVLFIio4RRZFY5IAni8iajzJxhzLYWLdyTYRXGzwzZ6nwdfyo9e55yMMEel8LX8qPXuSjbABkAAAAAAAAAABxPH/Whyl3RxdM2Lar/mh2/SDbZ/3f6nE01fR4cthqDRzFMM2YzFMM2aCvsoa2LyMVxijNcXkQZzJKGGbIOXPMRd9KK+i272FXR/tRt6LZObUU73kWvwea2Sg+jXc2tA0eUHJyarclvXF+4mit6FJbm+TNrQLPVrJp1d3Gi3/OBfK0fDbcnXeYXzTeRE5RjK9pPuvebOj2iilGlyNOteDx3ozr49H8f1A6kLVPeTOV+04przWZbZ2z3OqzQwdAGtDSuKy+BdC1T2MgmAAAAAAADi+kb+rft/6nD0x3fA7npJss+cuyOFpWz4czUGi+o1cF1Zh9cyE3TcupoZlaU3roUy0jFlFvpGK6Gq7TmRW/8AtMHmbfhMK20FRXPW4+reciLw8zu+jEK2kpXfRju4yf5MyPTa9N66qnvIwlcqujd74XkbSVbq7bqYbzE7Sl+/cuLexBGda+typcuDe/55kq9ORXG5Ur+b3mW+nYqJV5PuZ191ejK68nihrbvJhVleaFd+3FXMrr0Ff1QTVsZvj0e3Mk7biqfPFFNd23BjW5oYa27PSWtjqs0bENNW9ZHLfGnVXBSfGuDufz0Jiu5C1T2MmcH9pxqvnibNnpclvqsfiMHVBqWenLeqeZsQtE9jTIOR6TP6MNu19jg6S7n7ufA9b4joEbaOrJtUvTTvTpTqec8R8JtYK5O0T+1FX7VSsdzLBw5ywZp21pgkdX+BaTLZZNe1JL3koehmkS2ysYfik/JI1bB5q0tsckVxnzPZWXoB/wBmkSeEYJecmzfsPQbRo+s7WfOdP8UjOq8JDlmz1fovClnKX35buEV8Wz0Nj6NaLHZYweMlrf5FFvGMZNRWrGNyUUklySCWoa1+9pKnV/kRcqvfSO32nsyXchr0jrOt9ZY37FTIRVFft2t4v58iosUv0Yb5rsQ1uTMV6cwLG9/mjFd23BkHypyFeTAnXoPm4hrY5jpTkVE614PDeK81zI1rwY1scyDL5dV8DNa49yPSnIxWvBgWVxa5mEsKct/QjrY5mY5cgLlJ4PyaN/w2NzlxuyObt4PvU7lhZ6sUuBKqwAEUAAAAAYb3nm7WVeNZvvtO7p86WcnhTO48873hFb+L2dmWJUp3u66l74f0r54DpTsUWtinfWUWt8X33PqVqdpH7tqvwzXdPyNDbr15BSx6M1rPS4N0b1ZPdL6L6V2+ZsOPUA307Ga9cSDfTmK4ZBE68HXBmK04rsR1uTGtjTmUTr1xRmv6Mr6ZCteDIJV5rsH8tEdbHMx0yAtUuD6MzF812K0+TJKXTn8QN3QIa01sajfXsdo0PCbKkXJ7ZPyWz3m+ZqwABFAAAAAHO8bnSCX3n2+UcC2s23VTlHomn0aPT6ZoatKVclStKY/oaUvBuE84/BosqVwde1X3J8qxfvQemL7cZR5qqzVTqW3g9pu1JdWu6NeXhtovsPo0/ea8RrJwtFRNSW9XS8ilaJKP1U2kvsu+OT2dKGdJ8PTvnCSfFxfehr/sWvUtWqbpUkvO8o2P3yUfrLN+1D6S6x2rzLrC3hP6uSdNqT2c47UaitraO2MJrjGTi8mmnmU22kWcr7WEoNbJONGuU4t+4DqPl1RhPg64M0bGcqVsrSNouDdX+ON+aZZ++r/ki4Yu+P4ldnQDar07GW+OaIJ1vTTT2b0+TDy5ATUuD6MV6diFeTCljmBb5k4VbUU726XlK5U5HQ8Gs9aettUF/wCns95B3LKCilFbEqEgDDQAAAAAAAAAAAAAFdpYxl60U+aTLABpT8KsX9hLld2KJ+B2b2Oa617nUBdo85pPorCTrrKvFwVfxJpmvL0cto+paVwbb/yTfmerA6o8LaeDaRBtqyv3uylq15wdUymWlWtn9bZzpxcJRa6rWi80fQAXoeD0bxKytPVmq8G0nkbbT54HqtI0Ozn68IS9qKfc114RYpUUElhVU5cB0mPPRy7HovB7HVs03tn9Lpu8jVtPBb/ozu3qS3b6NHXiqXLcS0kZABF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QQERQTFRQQFxQUFRUYFxUYFxIPFRQWGBQWFBMYHCggGBolHBQUITEhJSorLi4uFx8zODMsNygtLisBCgoKDA0OFA8QFCwcHBwsLCwsLCwsLCwsLCwsLDcsKywsLCwsLCwsLCw3Kyw3KywsLCwsLCssNyssLCw3KysrK//AABEIAMAAwAMBIgACEQEDEQH/xAAbAAEAAgMBAQAAAAAAAAAAAAAAAgMBBAUGB//EAD0QAAIBAQQIAgYHCAMAAAAAAAABAhEDIWGRBBIxQVFxgbEFoQYycsHR8CIzQlKS4fETFBUjYoKywkNTov/EABYBAQEBAAAAAAAAAAAAAAAAAAABAv/EABgRAQEBAQEAAAAAAAAAAAAAAAABERIh/9oADAMBAAIRAxEAPwD7iAAAAAAAAAAAAAAAAAAAAAAAAAAAAAAAAAAAAAAAAAAAAAAAAAAAAAAAAAAAAAAAADQ0/TnCSjuarXg68Cr99k1XWVOnvA6gOLPTuM1miuXiMd835suDvVIO1S2tZnn5eIwxfQhLxKO6LzGD0EtKhxRB6dDi8jzz8R/pXVsg/EHwiMXHoX4hHg/Ij/EOEfP8jzstMnxoVPTH995lwx6WWmy+6vMqlp8t7isjzbt67282FPB5DDHpoeLR+01zXwN+wtVJKUdjPGKT4PNHqvB/qo9e5LEboAIAAAAAAAAAAA4Xjz+nD2X3OPpc7l1x7HZ8e9eHsy7o4mmbFtXmaitbXweXxJKT4PNfmQzFMM2aE3J4LqY18V0RGtPuoxr4+RMNWOWL+ehivPP8yFeZimHmBOmC6mVLFIio4RRZFY5IAni8iajzJxhzLYWLdyTYRXGzwzZ6nwdfyo9e55yMMEel8LX8qPXuSjbABkAAAAAAAAAABxPH/Whyl3RxdM2Lar/mh2/SDbZ/3f6nE01fR4cthqDRzFMM2YzFMM2aCvsoa2LyMVxijNcXkQZzJKGGbIOXPMRd9KK+i272FXR/tRt6LZObUU73kWvwea2Sg+jXc2tA0eUHJyarclvXF+4mit6FJbm+TNrQLPVrJp1d3Gi3/OBfK0fDbcnXeYXzTeRE5RjK9pPuvebOj2iilGlyNOteDx3ozr49H8f1A6kLVPeTOV+04przWZbZ2z3OqzQwdAGtDSuKy+BdC1T2MgmAAAAAAADi+kb+rft/6nD0x3fA7npJss+cuyOFpWz4czUGi+o1cF1Zh9cyE3TcupoZlaU3roUy0jFlFvpGK6Gq7TmRW/8AtMHmbfhMK20FRXPW4+reciLw8zu+jEK2kpXfRju4yf5MyPTa9N66qnvIwlcqujd74XkbSVbq7bqYbzE7Sl+/cuLexBGda+typcuDe/55kq9ORXG5Ur+b3mW+nYqJV5PuZ191ejK68nihrbvJhVleaFd+3FXMrr0Ff1QTVsZvj0e3Mk7biqfPFFNd23BjW5oYa27PSWtjqs0bENNW9ZHLfGnVXBSfGuDufz0Jiu5C1T2MmcH9pxqvnibNnpclvqsfiMHVBqWenLeqeZsQtE9jTIOR6TP6MNu19jg6S7n7ufA9b4joEbaOrJtUvTTvTpTqec8R8JtYK5O0T+1FX7VSsdzLBw5ywZp21pgkdX+BaTLZZNe1JL3koehmkS2ysYfik/JI1bB5q0tsckVxnzPZWXoB/wBmkSeEYJecmzfsPQbRo+s7WfOdP8UjOq8JDlmz1fovClnKX35buEV8Wz0Nj6NaLHZYweMlrf5FFvGMZNRWrGNyUUklySCWoa1+9pKnV/kRcqvfSO32nsyXchr0jrOt9ZY37FTIRVFft2t4v58iosUv0Yb5rsQ1uTMV6cwLG9/mjFd23BkHypyFeTAnXoPm4hrY5jpTkVE614PDeK81zI1rwY1scyDL5dV8DNa49yPSnIxWvBgWVxa5mEsKct/QjrY5mY5cgLlJ4PyaN/w2NzlxuyObt4PvU7lhZ6sUuBKqwAEUAAAAAYb3nm7WVeNZvvtO7p86WcnhTO48873hFb+L2dmWJUp3u66l74f0r54DpTsUWtinfWUWt8X33PqVqdpH7tqvwzXdPyNDbr15BSx6M1rPS4N0b1ZPdL6L6V2+ZsOPUA307Ga9cSDfTmK4ZBE68HXBmK04rsR1uTGtjTmUTr1xRmv6Mr6ZCteDIJV5rsH8tEdbHMx0yAtUuD6MzF812K0+TJKXTn8QN3QIa01sajfXsdo0PCbKkXJ7ZPyWz3m+ZqwABFAAAAAHO8bnSCX3n2+UcC2s23VTlHomn0aPT6ZoatKVclStKY/oaUvBuE84/BosqVwde1X3J8qxfvQemL7cZR5qqzVTqW3g9pu1JdWu6NeXhtovsPo0/ea8RrJwtFRNSW9XS8ilaJKP1U2kvsu+OT2dKGdJ8PTvnCSfFxfehr/sWvUtWqbpUkvO8o2P3yUfrLN+1D6S6x2rzLrC3hP6uSdNqT2c47UaitraO2MJrjGTi8mmnmU22kWcr7WEoNbJONGuU4t+4DqPl1RhPg64M0bGcqVsrSNouDdX+ON+aZZ++r/ki4Yu+P4ldnQDar07GW+OaIJ1vTTT2b0+TDy5ATUuD6MV6diFeTCljmBb5k4VbUU726XlK5U5HQ8Gs9aettUF/wCns95B3LKCilFbEqEgDDQAAAAAAAAAAAAAFdpYxl60U+aTLABpT8KsX9hLld2KJ+B2b2Oa617nUBdo85pPorCTrrKvFwVfxJpmvL0cto+paVwbb/yTfmerA6o8LaeDaRBtqyv3uylq15wdUymWlWtn9bZzpxcJRa6rWi80fQAXoeD0bxKytPVmq8G0nkbbT54HqtI0Ozn68IS9qKfc114RYpUUElhVU5cB0mPPRy7HovB7HVs03tn9Lpu8jVtPBb/ozu3qS3b6NHXiqXLcS0kZABF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buffonescience9.wikispaces.com/file/view/ecological_levels.jpg/216935720/ecological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052"/>
            <a:ext cx="9144000" cy="7092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ker.com/cliparts/g/y/g/4/r/h/tan-index-car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0"/>
            <a:ext cx="1146183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Homework Tonight: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Make flashcards for words </a:t>
            </a:r>
            <a:r>
              <a:rPr lang="en-US" sz="4000" b="1" dirty="0" smtClean="0">
                <a:latin typeface="Century Gothic" pitchFamily="34" charset="0"/>
              </a:rPr>
              <a:t>11-20.</a:t>
            </a:r>
            <a:endParaRPr lang="en-US" sz="4000" b="1" dirty="0" smtClean="0">
              <a:latin typeface="Century Gothic" pitchFamily="34" charset="0"/>
            </a:endParaRPr>
          </a:p>
          <a:p>
            <a:endParaRPr lang="en-US" sz="4000" b="1" dirty="0">
              <a:latin typeface="Century Gothic" pitchFamily="34" charset="0"/>
            </a:endParaRPr>
          </a:p>
          <a:p>
            <a:endParaRPr lang="en-US" sz="4000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i="1" dirty="0" smtClean="0">
                <a:latin typeface="Century Gothic" pitchFamily="34" charset="0"/>
              </a:rPr>
              <a:t>Keep these in your plastic bag.  You may keep these in your desk OR your locker space/cubby.  You DO NOT need to bring them to Science everyday.</a:t>
            </a:r>
            <a:endParaRPr lang="en-US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fficesupplygeek.com/wp-content/uploads/2010/05/Decomposition-Book-Recycled-Composition-Book-Show-Th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9627" y="-5029200"/>
            <a:ext cx="9633627" cy="1188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In Your Science Notebooks…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 An organism is…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 AN ORGANISM: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__________________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__________________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__________________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__________________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__________________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199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Any living being that carries its life out on its own.</a:t>
            </a:r>
            <a:endParaRPr lang="en-US" sz="28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581400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Grows and Develops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962400"/>
            <a:ext cx="614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Uses Energy (by photosynthesis or consumption)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419600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Wastes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341" y="4857690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Reproduces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314890"/>
            <a:ext cx="364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Responds to its environment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2" name="Picture 2" descr="http://sciencewithme.com/wp-content/uploads/2010/11/photosynthesi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1143000" cy="914400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xQSEhUUEBQUFRQUFBQWFBQUFRUUFBQUFBUWFhUUFRUYHCggGBolHRUUITEhJSkrLi4uFx8zODMsNygtLiwBCgoKDg0OGhAQGi8kHyQsNywsLDQsLCwyLCwsLCwsLCwsLCwsNCwsLCwsLCwsLCwsLCwsLCwsLCwtNCwsLCwsLP/AABEIAL4BCQMBIgACEQEDEQH/xAAbAAACAwEBAQAAAAAAAAAAAAADBAECBQYAB//EADoQAAIBAgQDBgQFBAEEAwAAAAECEQADBBIhMQVBUQYTImFxgTKRocEjQlKx8BTR4fFiBxWSsmOCov/EABoBAAIDAQEAAAAAAAAAAAAAAAABAgMEBQb/xAAtEQACAgIBAwIEBQUAAAAAAAAAAQIRAyExBBJBImEFE1HwgZGhscEycdHh8f/aAAwDAQACEQMRAD8A5gVcGhA1cGkiAVauDQgauDTAMhpvDtSKmmbLUwNO21HDUjbejq9BIZDVcNSwerhqYDIaiq9Jh6sHoAcz1DPQA9QXoCwmaoDUEtUZqQhkPVxcpLPUi5SsY21ygO9DNyqFqLAvmrzGh5qkGgRV6XcUy1CYVEQo6TSd6zWkwoNxaBGcEoqrRSlSEoEDK1U26Yy1BWgiJtaqkU0wqhFNALFq9mqzrVclSHQqpoimgKaIppEgwq4NCBqQaYBgaNbelQauGpAaNt6Or1mpcijreoHY+rUQNSSXaKLtSHY2DVs1Ki5U95QAwXqpuUDNUg0hBs9Rnoc1E0AXZ6r3lUY0MmosBjvKkPS2avB6Q7H8NYa4YtqWPl9+lNnhN8TNttN4gkewM0DCXnFuLZAcsCAZGgI1bQ6aCNK6DD4vMxNxlW4LanI2g0LGc2wkwDpSlJLRbHFcbObPn9aoRXS2uIrdts74dpOXwsBmZmAJykMQCB6azSOO4QF1VwqGMpuSDruGIECl3Ii8MlwYjChMKPeQqxVtCCQR5jQ0FqkVAiKkLUkV6mIqRVGohahs1AqAuaFNEuUAmhASRUVUtVakMzVNEBoAarBqQDAarhqXBogNAwwarBqCDVwaYBlNFIIMEEHzEUvmIBy/FlaPWDFB7P8AFYHd3hmXlO49DuKi3RZCHcaSNRkNTjVtIAUck80MZh6RvWXcv33MWkaI2QTIHM/SpxVqxODTpm4qH09SB+9Gt2epHsRXMnvVALhlnVSdVJ2IkU1h8RmA1KnoevWPX96l6Saxo3r1nLEGQdj9qFNJtfYLuNIkDYjnHyrYwWBN3Dm6PjRoZBzBgAjrvS14FLG0KVFeqJqLKyGNDJqXNUJqLA8TWhwbCqzBrnwqw8ME5zvl9Np9azhvrp51ocTx72sqIZtrvkE6yDIkb859DQqW2W4cffKhzDXkS41w5fzDc5okEBh9R6RU8TZWTMjoWH6gflrof81iNxhbjW+8DJm/PERG+ZSNvDoaCMWvjFu4CdS0EszakkrA21rLN2zqLEq9zZ/qECIbly4otlZUKRmO0NI10J+ta4sNcth7bWmVxDi7rkX4ZgDXfnroPbiP+6XWBtNbUhvCudIe2AZBDdeZiuu7J8KtFSt64zEiDrA6xpyqqeRR02Q7PJlYlcrkE5oMZv1ZfDm94n3odNcUtFbjKQRBMaRKz4SPL00pYVth/Sjm5F6mRFVYUSqNUyugLUFzTDUvdNAqAs9Daq3GqmekBY1WaqzVSakIywaupoU1dTSAOpq4NCBq4NMAoNXBoQNXBoAKprF4ghtuYnqvnO1a4NajWA+GlhmYEqkgaeEkAH1A+dPtsnCVM5rB45mbxa+EiOkEfz3qOJcVOVk7w21AE5SwztyEjUACT7Vp4Ds41tC9whXbeTIHlM6Gg3uB2rgClirhicy+KZjQj2FONRJtNjHZ3tGrWlw11u9DMozEEMBJmSdyABr0I6UTiOFNu4Y1Q6gzETP7mTSmI7OWbCg2nYsOZ1B+kUxhuMlly3BMadY159fWoSkrsnG0tj1i6GiNDA5TJ0BHyH0rcwS3GwuJW0B3hTNbnbONh5T+4FYeCwhuJ+AQG3ObaBMR0rc4Bg78XVa4M2XSQ0EnXRvelf0LOdMh+GXgJdddJEiZIkwJpI1pti3Y+IkaQc2/p6+flV8dwxmXvFEkAlh1H6h96laZTPHXBitQyasxobGkyoZwllWksSMsGAJJH+4HvWTjHe46qgLZS4CaAkHaQfKd61XdxZIRCc86zE5YjXmJnQVzuDt3HusCtslIJzSCJ8wZI3qqb8HR6bGlHu8mnYw6i2L12XOZlUScsBYKwdQddv8AjQHVrTrOmYZlKEEwds0benSs+4buUsgf8xNtZKjaSV5Tpy1imMOC+fOQrwc3jZQQJGVCDAB8PIaEis01Z0MeltGjxnHszShBUeJ20g8zqNPavYHjRaGUlRpJ/ekOE8OuYktbtCfDzjkdZbb513PBOyIRIuJmb8wBJGnvWTqHaurY3GMVsFxbiiYnu2tiMiZCesEkfvSAWtftEtkG33ACwpDAdR5fOskGupgmp41I4eZVNo9FVIq9VNXFQFxSt4U6wpPECgBC7Q6JeoU0hHjVYqSarNMRkg1dTQ6kGkIODVwaEDVgaYBlNEBoKmjWULEAbkwPemAfD2GcwoJ69B6nlTfeGyCAZJ6HQenU+dGxRFi0bc5nJliuw8poGEw2fXSfP+5pP6F0EltgVuuyknMTMKNh8tKb4Xw5tyCPSRr0roMLaVFAy7/m138udGt4caxueukab9eVQei1Nsyb3Cc+sevl9RFYRwAzFdPLUgH0YaGu/wAPgTlggHnEx7gUhjuA52nUEDT15D0FQRJs48pdtITbmUYHKPiy7GPoae7N8bu3riKkliecxE6z0MTWxieHrYGa4wjr6cgKzbHaZLWJW4bbKhUKMoUTlmWIHUk1JKkSi+dHQ8f/AA70gRI6QfPXetDheLJEwdOcUvxDilq9bDjWeW5kULA3xusjT5f4pNbI2C7WYNFKPbAAuTIG2YRJHzrnlUk6b103aHWxbP8AyMRPMf6rAscS/p0uOVV1gAowMOZ0WQdNz8qmuNlHbc6Rncbxd4lSjErJYMYKkZo06r4THX3rKt4zMj3VUqxbK5kFCdNCI08gad49x21dAW3bNlMsqtsZhmO+k9JrMQt4bFotNwayAAzb6jlt9Kom96OxjWjTwwvtNsrbMhTnACmZkAMBsY5jWluHY1mZrlwKFEllKCGPPXmTG4oWHsXTavPmydwYZVmSZ0WT+Wa9iry3bCk6OGMhYCsI3ImQRHvPlWd35NKrwdP2I4jZVnKkAt+UbTvOvWu4tcdCzzBGuk1wHZIotuCFzAnoTrsTXSYbjfdmFt2G2gspJGonQb6T9K5/UKUpJRlVFMkm22g3aIWoRrahWcMXAEeKQZMep+VYoNanaSwiXR3fwugaAToczAjXbbasqa7PS28MW3Zx89fMdFgagmomoJrQVENSl+mWNLXKBGfiKDRsVS80hHjUVNRTEY816aivUCDIaItAtmjLTAItavAh+KJgR767CJrKWm8DdyupHWgEPYyy2fXYnQax60ylwrEQI9f25maZx1ohi+kEDc6a9KUTCACTsf0n9yaTL0Of1rGJkDko+5603hrxGh+pIrIt3BmiZ8j9uVatq2rDQwfMftrVfbbsmmdHw7ETygdf8nT96vxXOQe7IkrGu3r5Vy2HuMjaGfLWD866TBXWIkgCY16CnZYkchx/FG1cC3FLtlmD8J1n+9IMpvmWC+QiAByArb7RpN0PEn7bfasRsQoG0ehigjbHcNKDIDA9NvSnsDeZd5I9P71jYPiQmIjz3NM8X4r3S28sy7QCRoPM8v8ARoVDNjtHj0CKoZSyqWyE7eoG1cnxDia3giC2ASSdyF+GJgnTpSz42L1xbYUtcTf8pIViR6nSknthQ1sSxRVQOxgHwQQIPLXSjJLVFmDH6rD4TDjvGzHxCTCgEAZdQNdSavmuvcIUBcuqBtCMokEEenpTmG4DduWu+m3oIIMgnKu++h9d6XuX75Dq7+G0qBRHxlgAInyImD51mktG+D3ROJZ1QXYBVnKkNMs8ZmLAbnXrSvEMKHRM0CRICgBjPJhv6U/i2/p+7W+FcPB8Jk29gQeuk+lMXuyd+5c7zuHNpwGQqykxAyyDBHuBWdPdmudJUbXZLhlpbKllAMGf1TJ3I9q7Pgt3DLoyKCZ8RE/SszB8KS2iZkKEgSIK61ucNOGUEFRJ08Wsz0865HVTfzeUil12Pk43ilrJeuJMhWIGs+HdfoRSs1GIPjbWYZtSZOhPPnVQ1enxqopex5+TtthJqpNVzVRmqwiSzUvcapdqA7UALYg0CiXjQjSETXpqs1WaYjJqaippCLJR1oC0ZTTAItERooQq4pgddaui7aXKZdRBBgcv5tWZcVl301110+UUjgsRlYGTuDp1G1arY1LzEEa/q/xQ9k4sSFkk6QfemkuMsCSPakLyKrGDt56aml8Vhbp2djJjKGPPr5Cqm/BcjpOH8QVfijfXX5TNbb8ctgaGZHwg/cVwTYPIECCS068lkSCeZmt7h9u1lGYbjeKSdE7LY7HsTmMQeXlWW1tnPgWT5/zSt9sLZ+IsNOtc1xziahwLDaDf1ocl9RpD1rg0FTeuosn4QCfYbSay+0li4rNmXMpUBZ0AGuuU7GnU4k5KZUWW0d9iNORGpmksfdZmOdi2sLrpHkKLXJJaZXguGsZDexS3SVKLbuoYUeHLGXnEDxedL43D2WJS05EE5RlObXc8wda2OLlrWHt2VUS6EkmIgEMR1HKawXUI4uhp5qF9MuvlvtUMrNXTRtNmngcZf7pk8aqNJkkaaGB1nmNqVxNxRZDaGXy5c0lRJIPUadNDNM4izdS2v4cFwCbiliEVjBJQc4J51OGwdl8WlrW4oUFmPN4k6jltoaok6Vmq9n0rgeEw13KWtW2YAwciluQkGJnQVr462La55cAESrDLvpp1rKwnAkgdze7sjaZI+fKowvEH74piWzZGgjcHofTavN58s5Wm7VlkVb7k+OUdBa4rZe2czKBBlSslhGtYSYiyLFwIMrm28HdicukE7a1pcUxNq3luKqFwwjIIMc5jfSsvtnfW9he9RcpS4mYxlJDAj1OuX6VZ02P5mWMW/P05X8fgZskuzG2k6ZxKtV81LB6uGr1pxAxahs1RmqpNAFXNAdqu5oDGiwBXKGau1VNMiUNUmrmq0AZleFRVhQIkURTQqItABVogoS0QUxhFqbhOVsuhMR7Sahas1uR5FlH700NclLanQ+h+5ouFx8GGOh+k/wBgTS925AE6RpHyigXWUgQf5tFVyVl8dGwt4akn4jO/6QIA9h9KlOJEjTQ6wY00isZbmv1Gscx/uo/qYkDr/PaodpO/oaGKxTMSCfXYUkqZth/b5xVrOHe6ZYwBp5kcprcsYYBYG5+tR14JL3EOH2s163aZoDMomdACYPrX1axwDBMmW5ZQZdmkhj55hqfea4vBdmQbirdzSgkkMFEkSEHPrr5VtcSwrWrZZL2w+FtT6Aj71y+qzPuXY+DVigpabNbh1iwt9yYJYQpuBWCjmB5HSfQU5j+D4Jrb57FjNBIKook9dBWdbtpdRSCjpA0nK6+YO81kcdtqly2tq5ddDrcQeIqPUCYrJkyZb73LZbihFy7Y6N3gmPsC2EXIoXQAiR89waW7QYSwR3lgL3+wgyDPL51o4L+luIMhtaaFWUfvvWTxg27OIRrOoKmVBLBSCNR03rH35I2lL/f3+BqxqMp3TsHiExWFt946whIBMggZtATzGtO9nr+GuScRlNw65mkCfUUfivaVHwzoyyxAAUCSTIiBROD8Ws5cl1FttH57YOnoaEoKScf1E3NwdqnfgvjL6WLqPhwGBBz5MzLpEamYO9ZP/UC6Llq1cUspLFGQkydCQSvkZ/8AKttuI93c/BQm2QJKKcpPMjl0rl/+oiL3ll0/PbaRM6htz5+KJ8q2/D/VnVOvatfgYus1iV/n/k5VTRAaGoq4r0hyS01JqtSaABPS7UywpZxSEUNUar1RqaEDNRXiarNMDMBq00OasKQFxV1oYq60AGWrg0NauKkAVTVnHh9GSPXWhqaLdaLRP/yWxPT4jTXI1yXxGFz+IdPY85+lKphpJXrt9a6JLQiBrI/n9qnC2BpMSZJMedUt7NKOcXhbGMoM85FO4PgRG/yiK6lLKzH857U8uGHtp/j70VYXRzVnAxpvWhw5B3qgiYmB1PKncVZC7VPC7ZliAZMANvEHUj6fKqM7WPG7LIXJmjZ4abg8cQvwC2YOsyTpvS3FsClg23a6WUN41YCY5becUzYsXWJYXRM5RlHhgQfEJ0OvKs28/d4lRiXQrBKncZuUg+9cWe90bcVp1Ztf12FcEuVYRuPCw/8AsprK7L8RsqtxGLr4ye8AJnXSSd9NIrVtLYae+7m4hB1CgMPQ0h2Z4pYRGtMCFRiA4Gm8iSdDWbXay6K9LpNmrdOFZGzlGOUxcUZGGm5POszsTxO0oBualhq+5prtJjcKcLcBCkkeFsoU5j8I+cVbsvZwrWwGW3njdxNVJpK7+/v3Lk0sbTsb7Q37bG01gd5cV9IAzFSDIMdDFaqcQR1HfpcUgahreZfaRWBxa5bsX7bYZQSwOZUlgCpEEDlMn5Vs3eLt3TObF2QIMhgNdAYPKmpN7v8AeiqcdRpP+T2Cxz2lIuWnW3m8B5KGMLPlqK4DtaqDF3Bb+BcgUAkgeBSQPcn3ruv+4kYcnEWoXKYLxBAExG8GK+XIOtdj4VBtuX0Vfmc7rZePcuoq1QBUkV2znkTXpqKikMsRQLi0wKpcFIiJmqPV33qpoRGxd6pmq90UGmMz5qwNUqQaiMuDV1NCmrKaYDCmrihKaIDTAIpol4/hBf1Xkj2DT9qEpothM1y2o5FmPtETUojjybyDYfPqRP8AmmUXQkbDT5aTQ7VuTruR7VLNBjlED/8AOprO3s1eByw06xqAQfSdK1bIEacqx7DHNp6Qeda1rY/yD0qUXsi0K8Qaf2owVTZGZshUctwfMfX3pfGSSB1IrRuCyXVjy3aJQfpLisXXvhF/T82HtcIQL4HKgie8BnMY3YHT5Vk8KsEXbrXAzoBlF1UzBTOumvlTfFcHlT8FyrswASZQljEj9O9McOLYZclws6gkm4gIysTJDDl6muZJexqT1zdi+IwmFyOzNbIKmCkowaNNtKp2S4mlvDqHR0UT+IEMNr8UkQZo/aPH4a9h2DhWePC0DPPIab1o8Lx82k721etEKBKCRHQgSKq8cllvt4Yr2i4rhXwrq2RiQMhygEtOkRRuy9jCukEJm0gtt9KR7YcWsMtq2fFc7zMCy5WyAGfbUVucEbBvbXw2QwGuZRPzGtV17/nx9+9lsnWPytgeMYLJdtthVQ3Ncwt7ZRGU6+4rRxeNvm0QbEOYUksNJ0mJrOOFP9SzYIplygtLGA2sgHpEVpX1vXAE/CTNuwkzGsTFV2/Hn78kXXpvf9+f3FeNF0wdw340TwjfxEQpn1P1r5xdbNqFC76D+eld32nS5bwro5V1Youh+Fs0z5/D9a4cJXoPhafyrf1OX1j9dAQKmKLkqhFdMxlCKoau1BooAq1DCqqau50ooTEbm9DJq9zehmokAVygxR3FDy0wsyJqQapUg1EmXBqymhg1INADCmig0BDRQaYwq1ocNI7zXlbExuSxn9orPtCSB1IFNcIuDvbuX4Q0A+QIH2p8RZKC2bSvqB8/mAP3qzXSdf8An8hpEe01S3bDHf8An+6IrQNdj9I61ms00M2pPw6RrWzh9p58+nyrCw93Lp6x032+ta1q90Inof71KD2KXB63dAugkTlBOnyp/BY23BkZcxJj8rjr9KSwNwqXcIW1y6CY9fKTV8beVUi9bPnvknqrDaub1k7m/Y0YY6FMThRevoti4yAS0CDqmoyA+1bNrGXg0ZFuNyI8L+hU70h2fw1prQZGGfM0uW8amTEE8gI0pzjHFruHXORbuRswhX9xzrFwqNEtukZGKwxxuJ8KCy1iC5K6lgSQMo3O+tdHhcTeUQ9kuBs9sz+2vzFZHAsI1ycT3rC9cgnIMyqNwCu59a3buJxFq012LL5QSWSUYwOh/vWecvBa9ujn+PcQ/qrtsrbLd1mD6Enlp15Vu4G9hSoLLbRhvmtg1i9mcdelrz2W/EYscozRmMxprW9xfjNk2mV1bxqVCuNZI0gkSKg3XLLJJ2opA+EYUm874e4qWy0qCNNtYHSZrRx2GxD3Vi6sZeYKwZ5DmNqzez3CTkDJfOaB4QoP7mmrWDvPec9+CFMCdWjpA0qLhKuP1Iya7nta9hTtn3gsqrkMGdQG1EFQSQB0865JbVdJ2te4Mlu4Q2pcECDzUT7Viotem+HQccCtVZw+qleVijW6C6VpG3QLtqt9GezOdaAVpu4KCwoRKwNQzVZhQ2phYs51qpq7LUZKiQBkVWKKVr2WkI5uvVFTUSwmpBqtSKBh0NEBoKGiCpAN4P4h5a/+IJ+1N8AtQpbmSSfvSeEOpI3yP/6kfetLhC+ADr/qlN+ktxo0kaNd5P2/3UMhjrG/U9I+tUuPCyOv7aferZbjRqonyk6day+TQM4aDtuDBBFaPeaf4rKTC5fENCYOmkjlIFNtiZEMPL0I5ipw5ISNTDYhraKqrLPqpOxBObU8qrj+Md3bZWRkkEEEEjX9J2q+BvG6s6ZLSgFTz05HltQ8XxMA2lIJTOpgxPl8iR8q4+V3Jts2Y1xocw2Dw9xVNuFED4TkcevX3rJ7V8NFtFKXiykjMpiQvMgjymuhPBrbkF5GbZkOVvcDQ1zfFMALeLtIztctk/C0bgEgHqNKztPus0Ypp+Ta4fw+yUU4a4EAA+G5lP1BBpbtmHt2VFq+XN1gjKwEmdwCD0FbF/hayGNuyywCNCrR6isPtrgEV8M1kFGJIIJLLoAZ1qvTlseHcls1OBYu/ZVVeyxEflIn6GaNx3iIuG3axFtlUtnBc6kLpAPvReHWMQFXN3Dj/kGn/wBaxuJY43MSEvokWdlTbxQSdY6CqmnV7RZCNys6NcJhQhZGyjLyuNmnyHWvcF4XbC5u9ctz8WX1M1qYezaFoOqKqldQFWT1BNZ3BuF2u6J8ZkGZbYHpHOpfLfclr78/9Kvmel7ZzXHy3fFHbNkCgGIkEBtpPWlEqOJt+PdEkxccCdTAJAHyAqqGvW9PBQxRivoefyy7pt+4aksTiwpIIOnTnoGj1g/Sm81DdqtZCzJxGI12MajlvMAjXaQw9xSrYodDy6f8T15ZhWrdakrlKwsSbFiNQTpJgabA6a+f0NV78ExB+nUjr5UxkA2qIphYLLXiKJFVakAMioivE1E0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76800"/>
            <a:ext cx="1981200" cy="14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4800600" y="3505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4343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static1.businessinsider.com/image/5006be94eab8eaa56600000c-1200/the-dna-to-be-tested-first-needs-to-be-collected-the-sample-could-be-from-humans-bacteria-or-some-other-orga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Needs of Organisms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338" name="AutoShape 2" descr="data:image/jpeg;base64,/9j/4AAQSkZJRgABAQAAAQABAAD/2wCEAAkGBxQSEhUUEBQUFRQUFBQWFBQUFRUUFBQUFBUWFhUUFRUYHCggGBolHRUUITEhJSkrLi4uFx8zODMsNygtLiwBCgoKDg0OGhAQGi8kHyQsNywsLDQsLCwyLCwsLCwsLCwsLCwsNCwsLCwsLCwsLCwsLCwsLCwsLCwtNCwsLCwsLP/AABEIAL4BCQMBIgACEQEDEQH/xAAbAAACAwEBAQAAAAAAAAAAAAADBAECBQYAB//EADoQAAIBAgQDBgQFBAEEAwAAAAECEQADBBIhMQVBUQYTImFxgTKRocEjQlKx8BTR4fFiBxWSsmOCov/EABoBAAIDAQEAAAAAAAAAAAAAAAABAgMEBQb/xAAtEQACAgIBAwIEBQUAAAAAAAAAAQIRAyExBBJBImEFE1HwgZGhscEycdHh8f/aAAwDAQACEQMRAD8A5gVcGhA1cGkiAVauDQgauDTAMhpvDtSKmmbLUwNO21HDUjbejq9BIZDVcNSwerhqYDIaiq9Jh6sHoAcz1DPQA9QXoCwmaoDUEtUZqQhkPVxcpLPUi5SsY21ygO9DNyqFqLAvmrzGh5qkGgRV6XcUy1CYVEQo6TSd6zWkwoNxaBGcEoqrRSlSEoEDK1U26Yy1BWgiJtaqkU0wqhFNALFq9mqzrVclSHQqpoimgKaIppEgwq4NCBqQaYBgaNbelQauGpAaNt6Or1mpcijreoHY+rUQNSSXaKLtSHY2DVs1Ki5U95QAwXqpuUDNUg0hBs9Rnoc1E0AXZ6r3lUY0MmosBjvKkPS2avB6Q7H8NYa4YtqWPl9+lNnhN8TNttN4gkewM0DCXnFuLZAcsCAZGgI1bQ6aCNK6DD4vMxNxlW4LanI2g0LGc2wkwDpSlJLRbHFcbObPn9aoRXS2uIrdts74dpOXwsBmZmAJykMQCB6azSOO4QF1VwqGMpuSDruGIECl3Ii8MlwYjChMKPeQqxVtCCQR5jQ0FqkVAiKkLUkV6mIqRVGohahs1AqAuaFNEuUAmhASRUVUtVakMzVNEBoAarBqQDAarhqXBogNAwwarBqCDVwaYBlNFIIMEEHzEUvmIBy/FlaPWDFB7P8AFYHd3hmXlO49DuKi3RZCHcaSNRkNTjVtIAUck80MZh6RvWXcv33MWkaI2QTIHM/SpxVqxODTpm4qH09SB+9Gt2epHsRXMnvVALhlnVSdVJ2IkU1h8RmA1KnoevWPX96l6Saxo3r1nLEGQdj9qFNJtfYLuNIkDYjnHyrYwWBN3Dm6PjRoZBzBgAjrvS14FLG0KVFeqJqLKyGNDJqXNUJqLA8TWhwbCqzBrnwqw8ME5zvl9Np9azhvrp51ocTx72sqIZtrvkE6yDIkb859DQqW2W4cffKhzDXkS41w5fzDc5okEBh9R6RU8TZWTMjoWH6gflrof81iNxhbjW+8DJm/PERG+ZSNvDoaCMWvjFu4CdS0EszakkrA21rLN2zqLEq9zZ/qECIbly4otlZUKRmO0NI10J+ta4sNcth7bWmVxDi7rkX4ZgDXfnroPbiP+6XWBtNbUhvCudIe2AZBDdeZiuu7J8KtFSt64zEiDrA6xpyqqeRR02Q7PJlYlcrkE5oMZv1ZfDm94n3odNcUtFbjKQRBMaRKz4SPL00pYVth/Sjm5F6mRFVYUSqNUyugLUFzTDUvdNAqAs9Daq3GqmekBY1WaqzVSakIywaupoU1dTSAOpq4NCBq4NMAoNXBoQNXBoAKprF4ghtuYnqvnO1a4NajWA+GlhmYEqkgaeEkAH1A+dPtsnCVM5rB45mbxa+EiOkEfz3qOJcVOVk7w21AE5SwztyEjUACT7Vp4Ds41tC9whXbeTIHlM6Gg3uB2rgClirhicy+KZjQj2FONRJtNjHZ3tGrWlw11u9DMozEEMBJmSdyABr0I6UTiOFNu4Y1Q6gzETP7mTSmI7OWbCg2nYsOZ1B+kUxhuMlly3BMadY159fWoSkrsnG0tj1i6GiNDA5TJ0BHyH0rcwS3GwuJW0B3hTNbnbONh5T+4FYeCwhuJ+AQG3ObaBMR0rc4Bg78XVa4M2XSQ0EnXRvelf0LOdMh+GXgJdddJEiZIkwJpI1pti3Y+IkaQc2/p6+flV8dwxmXvFEkAlh1H6h96laZTPHXBitQyasxobGkyoZwllWksSMsGAJJH+4HvWTjHe46qgLZS4CaAkHaQfKd61XdxZIRCc86zE5YjXmJnQVzuDt3HusCtslIJzSCJ8wZI3qqb8HR6bGlHu8mnYw6i2L12XOZlUScsBYKwdQddv8AjQHVrTrOmYZlKEEwds0benSs+4buUsgf8xNtZKjaSV5Tpy1imMOC+fOQrwc3jZQQJGVCDAB8PIaEis01Z0MeltGjxnHszShBUeJ20g8zqNPavYHjRaGUlRpJ/ekOE8OuYktbtCfDzjkdZbb513PBOyIRIuJmb8wBJGnvWTqHaurY3GMVsFxbiiYnu2tiMiZCesEkfvSAWtftEtkG33ACwpDAdR5fOskGupgmp41I4eZVNo9FVIq9VNXFQFxSt4U6wpPECgBC7Q6JeoU0hHjVYqSarNMRkg1dTQ6kGkIODVwaEDVgaYBlNEBoKmjWULEAbkwPemAfD2GcwoJ69B6nlTfeGyCAZJ6HQenU+dGxRFi0bc5nJliuw8poGEw2fXSfP+5pP6F0EltgVuuyknMTMKNh8tKb4Xw5tyCPSRr0roMLaVFAy7/m138udGt4caxueukab9eVQei1Nsyb3Cc+sevl9RFYRwAzFdPLUgH0YaGu/wAPgTlggHnEx7gUhjuA52nUEDT15D0FQRJs48pdtITbmUYHKPiy7GPoae7N8bu3riKkliecxE6z0MTWxieHrYGa4wjr6cgKzbHaZLWJW4bbKhUKMoUTlmWIHUk1JKkSi+dHQ8f/AA70gRI6QfPXetDheLJEwdOcUvxDilq9bDjWeW5kULA3xusjT5f4pNbI2C7WYNFKPbAAuTIG2YRJHzrnlUk6b103aHWxbP8AyMRPMf6rAscS/p0uOVV1gAowMOZ0WQdNz8qmuNlHbc6Rncbxd4lSjErJYMYKkZo06r4THX3rKt4zMj3VUqxbK5kFCdNCI08gad49x21dAW3bNlMsqtsZhmO+k9JrMQt4bFotNwayAAzb6jlt9Kom96OxjWjTwwvtNsrbMhTnACmZkAMBsY5jWluHY1mZrlwKFEllKCGPPXmTG4oWHsXTavPmydwYZVmSZ0WT+Wa9iry3bCk6OGMhYCsI3ImQRHvPlWd35NKrwdP2I4jZVnKkAt+UbTvOvWu4tcdCzzBGuk1wHZIotuCFzAnoTrsTXSYbjfdmFt2G2gspJGonQb6T9K5/UKUpJRlVFMkm22g3aIWoRrahWcMXAEeKQZMep+VYoNanaSwiXR3fwugaAToczAjXbbasqa7PS28MW3Zx89fMdFgagmomoJrQVENSl+mWNLXKBGfiKDRsVS80hHjUVNRTEY816aivUCDIaItAtmjLTAItavAh+KJgR767CJrKWm8DdyupHWgEPYyy2fXYnQax60ylwrEQI9f25maZx1ohi+kEDc6a9KUTCACTsf0n9yaTL0Of1rGJkDko+5603hrxGh+pIrIt3BmiZ8j9uVatq2rDQwfMftrVfbbsmmdHw7ETygdf8nT96vxXOQe7IkrGu3r5Vy2HuMjaGfLWD866TBXWIkgCY16CnZYkchx/FG1cC3FLtlmD8J1n+9IMpvmWC+QiAByArb7RpN0PEn7bfasRsQoG0ehigjbHcNKDIDA9NvSnsDeZd5I9P71jYPiQmIjz3NM8X4r3S28sy7QCRoPM8v8ARoVDNjtHj0CKoZSyqWyE7eoG1cnxDia3giC2ASSdyF+GJgnTpSz42L1xbYUtcTf8pIViR6nSknthQ1sSxRVQOxgHwQQIPLXSjJLVFmDH6rD4TDjvGzHxCTCgEAZdQNdSavmuvcIUBcuqBtCMokEEenpTmG4DduWu+m3oIIMgnKu++h9d6XuX75Dq7+G0qBRHxlgAInyImD51mktG+D3ROJZ1QXYBVnKkNMs8ZmLAbnXrSvEMKHRM0CRICgBjPJhv6U/i2/p+7W+FcPB8Jk29gQeuk+lMXuyd+5c7zuHNpwGQqykxAyyDBHuBWdPdmudJUbXZLhlpbKllAMGf1TJ3I9q7Pgt3DLoyKCZ8RE/SszB8KS2iZkKEgSIK61ucNOGUEFRJ08Wsz0865HVTfzeUil12Pk43ilrJeuJMhWIGs+HdfoRSs1GIPjbWYZtSZOhPPnVQ1enxqopex5+TtthJqpNVzVRmqwiSzUvcapdqA7UALYg0CiXjQjSETXpqs1WaYjJqaippCLJR1oC0ZTTAItERooQq4pgddaui7aXKZdRBBgcv5tWZcVl301110+UUjgsRlYGTuDp1G1arY1LzEEa/q/xQ9k4sSFkk6QfemkuMsCSPakLyKrGDt56aml8Vhbp2djJjKGPPr5Cqm/BcjpOH8QVfijfXX5TNbb8ctgaGZHwg/cVwTYPIECCS068lkSCeZmt7h9u1lGYbjeKSdE7LY7HsTmMQeXlWW1tnPgWT5/zSt9sLZ+IsNOtc1xziahwLDaDf1ocl9RpD1rg0FTeuosn4QCfYbSay+0li4rNmXMpUBZ0AGuuU7GnU4k5KZUWW0d9iNORGpmksfdZmOdi2sLrpHkKLXJJaZXguGsZDexS3SVKLbuoYUeHLGXnEDxedL43D2WJS05EE5RlObXc8wda2OLlrWHt2VUS6EkmIgEMR1HKawXUI4uhp5qF9MuvlvtUMrNXTRtNmngcZf7pk8aqNJkkaaGB1nmNqVxNxRZDaGXy5c0lRJIPUadNDNM4izdS2v4cFwCbiliEVjBJQc4J51OGwdl8WlrW4oUFmPN4k6jltoaok6Vmq9n0rgeEw13KWtW2YAwciluQkGJnQVr462La55cAESrDLvpp1rKwnAkgdze7sjaZI+fKowvEH74piWzZGgjcHofTavN58s5Wm7VlkVb7k+OUdBa4rZe2czKBBlSslhGtYSYiyLFwIMrm28HdicukE7a1pcUxNq3luKqFwwjIIMc5jfSsvtnfW9he9RcpS4mYxlJDAj1OuX6VZ02P5mWMW/P05X8fgZskuzG2k6ZxKtV81LB6uGr1pxAxahs1RmqpNAFXNAdqu5oDGiwBXKGau1VNMiUNUmrmq0AZleFRVhQIkURTQqItABVogoS0QUxhFqbhOVsuhMR7Sahas1uR5FlH700NclLanQ+h+5ouFx8GGOh+k/wBgTS925AE6RpHyigXWUgQf5tFVyVl8dGwt4akn4jO/6QIA9h9KlOJEjTQ6wY00isZbmv1Gscx/uo/qYkDr/PaodpO/oaGKxTMSCfXYUkqZth/b5xVrOHe6ZYwBp5kcprcsYYBYG5+tR14JL3EOH2s163aZoDMomdACYPrX1axwDBMmW5ZQZdmkhj55hqfea4vBdmQbirdzSgkkMFEkSEHPrr5VtcSwrWrZZL2w+FtT6Aj71y+qzPuXY+DVigpabNbh1iwt9yYJYQpuBWCjmB5HSfQU5j+D4Jrb57FjNBIKook9dBWdbtpdRSCjpA0nK6+YO81kcdtqly2tq5ddDrcQeIqPUCYrJkyZb73LZbihFy7Y6N3gmPsC2EXIoXQAiR89waW7QYSwR3lgL3+wgyDPL51o4L+luIMhtaaFWUfvvWTxg27OIRrOoKmVBLBSCNR03rH35I2lL/f3+BqxqMp3TsHiExWFt946whIBMggZtATzGtO9nr+GuScRlNw65mkCfUUfivaVHwzoyyxAAUCSTIiBROD8Ws5cl1FttH57YOnoaEoKScf1E3NwdqnfgvjL6WLqPhwGBBz5MzLpEamYO9ZP/UC6Llq1cUspLFGQkydCQSvkZ/8AKttuI93c/BQm2QJKKcpPMjl0rl/+oiL3ll0/PbaRM6htz5+KJ8q2/D/VnVOvatfgYus1iV/n/k5VTRAaGoq4r0hyS01JqtSaABPS7UywpZxSEUNUar1RqaEDNRXiarNMDMBq00OasKQFxV1oYq60AGWrg0NauKkAVTVnHh9GSPXWhqaLdaLRP/yWxPT4jTXI1yXxGFz+IdPY85+lKphpJXrt9a6JLQiBrI/n9qnC2BpMSZJMedUt7NKOcXhbGMoM85FO4PgRG/yiK6lLKzH857U8uGHtp/j70VYXRzVnAxpvWhw5B3qgiYmB1PKncVZC7VPC7ZliAZMANvEHUj6fKqM7WPG7LIXJmjZ4abg8cQvwC2YOsyTpvS3FsClg23a6WUN41YCY5becUzYsXWJYXRM5RlHhgQfEJ0OvKs28/d4lRiXQrBKncZuUg+9cWe90bcVp1Ztf12FcEuVYRuPCw/8AsprK7L8RsqtxGLr4ye8AJnXSSd9NIrVtLYae+7m4hB1CgMPQ0h2Z4pYRGtMCFRiA4Gm8iSdDWbXay6K9LpNmrdOFZGzlGOUxcUZGGm5POszsTxO0oBualhq+5prtJjcKcLcBCkkeFsoU5j8I+cVbsvZwrWwGW3njdxNVJpK7+/v3Lk0sbTsb7Q37bG01gd5cV9IAzFSDIMdDFaqcQR1HfpcUgahreZfaRWBxa5bsX7bYZQSwOZUlgCpEEDlMn5Vs3eLt3TObF2QIMhgNdAYPKmpN7v8AeiqcdRpP+T2Cxz2lIuWnW3m8B5KGMLPlqK4DtaqDF3Bb+BcgUAkgeBSQPcn3ruv+4kYcnEWoXKYLxBAExG8GK+XIOtdj4VBtuX0Vfmc7rZePcuoq1QBUkV2znkTXpqKikMsRQLi0wKpcFIiJmqPV33qpoRGxd6pmq90UGmMz5qwNUqQaiMuDV1NCmrKaYDCmrihKaIDTAIpol4/hBf1Xkj2DT9qEpothM1y2o5FmPtETUojjybyDYfPqRP8AmmUXQkbDT5aTQ7VuTruR7VLNBjlED/8AOprO3s1eByw06xqAQfSdK1bIEacqx7DHNp6Qeda1rY/yD0qUXsi0K8Qaf2owVTZGZshUctwfMfX3pfGSSB1IrRuCyXVjy3aJQfpLisXXvhF/T82HtcIQL4HKgie8BnMY3YHT5Vk8KsEXbrXAzoBlF1UzBTOumvlTfFcHlT8FyrswASZQljEj9O9McOLYZclws6gkm4gIysTJDDl6muZJexqT1zdi+IwmFyOzNbIKmCkowaNNtKp2S4mlvDqHR0UT+IEMNr8UkQZo/aPH4a9h2DhWePC0DPPIab1o8Lx82k721etEKBKCRHQgSKq8cllvt4Yr2i4rhXwrq2RiQMhygEtOkRRuy9jCukEJm0gtt9KR7YcWsMtq2fFc7zMCy5WyAGfbUVucEbBvbXw2QwGuZRPzGtV17/nx9+9lsnWPytgeMYLJdtthVQ3Ncwt7ZRGU6+4rRxeNvm0QbEOYUksNJ0mJrOOFP9SzYIplygtLGA2sgHpEVpX1vXAE/CTNuwkzGsTFV2/Hn78kXXpvf9+f3FeNF0wdw340TwjfxEQpn1P1r5xdbNqFC76D+eld32nS5bwro5V1Youh+Fs0z5/D9a4cJXoPhafyrf1OX1j9dAQKmKLkqhFdMxlCKoau1BooAq1DCqqau50ooTEbm9DJq9zehmokAVygxR3FDy0wsyJqQapUg1EmXBqymhg1INADCmig0BDRQaYwq1ocNI7zXlbExuSxn9orPtCSB1IFNcIuDvbuX4Q0A+QIH2p8RZKC2bSvqB8/mAP3qzXSdf8An8hpEe01S3bDHf8An+6IrQNdj9I61ms00M2pPw6RrWzh9p58+nyrCw93Lp6x032+ta1q90Inof71KD2KXB63dAugkTlBOnyp/BY23BkZcxJj8rjr9KSwNwqXcIW1y6CY9fKTV8beVUi9bPnvknqrDaub1k7m/Y0YY6FMThRevoti4yAS0CDqmoyA+1bNrGXg0ZFuNyI8L+hU70h2fw1prQZGGfM0uW8amTEE8gI0pzjHFruHXORbuRswhX9xzrFwqNEtukZGKwxxuJ8KCy1iC5K6lgSQMo3O+tdHhcTeUQ9kuBs9sz+2vzFZHAsI1ycT3rC9cgnIMyqNwCu59a3buJxFq012LL5QSWSUYwOh/vWecvBa9ujn+PcQ/qrtsrbLd1mD6Enlp15Vu4G9hSoLLbRhvmtg1i9mcdelrz2W/EYscozRmMxprW9xfjNk2mV1bxqVCuNZI0gkSKg3XLLJJ2opA+EYUm874e4qWy0qCNNtYHSZrRx2GxD3Vi6sZeYKwZ5DmNqzez3CTkDJfOaB4QoP7mmrWDvPec9+CFMCdWjpA0qLhKuP1Iya7nta9hTtn3gsqrkMGdQG1EFQSQB0865JbVdJ2te4Mlu4Q2pcECDzUT7Viotem+HQccCtVZw+qleVijW6C6VpG3QLtqt9GezOdaAVpu4KCwoRKwNQzVZhQ2phYs51qpq7LUZKiQBkVWKKVr2WkI5uvVFTUSwmpBqtSKBh0NEBoKGiCpAN4P4h5a/+IJ+1N8AtQpbmSSfvSeEOpI3yP/6kfetLhC+ADr/qlN+ktxo0kaNd5P2/3UMhjrG/U9I+tUuPCyOv7aferZbjRqonyk6day+TQM4aDtuDBBFaPeaf4rKTC5fENCYOmkjlIFNtiZEMPL0I5ipw5ISNTDYhraKqrLPqpOxBObU8qrj+Md3bZWRkkEEEEjX9J2q+BvG6s6ZLSgFTz05HltQ8XxMA2lIJTOpgxPl8iR8q4+V3Jts2Y1xocw2Dw9xVNuFED4TkcevX3rJ7V8NFtFKXiykjMpiQvMgjymuhPBrbkF5GbZkOVvcDQ1zfFMALeLtIztctk/C0bgEgHqNKztPus0Ypp+Ta4fw+yUU4a4EAA+G5lP1BBpbtmHt2VFq+XN1gjKwEmdwCD0FbF/hayGNuyywCNCrR6isPtrgEV8M1kFGJIIJLLoAZ1qvTlseHcls1OBYu/ZVVeyxEflIn6GaNx3iIuG3axFtlUtnBc6kLpAPvReHWMQFXN3Dj/kGn/wBaxuJY43MSEvokWdlTbxQSdY6CqmnV7RZCNys6NcJhQhZGyjLyuNmnyHWvcF4XbC5u9ctz8WX1M1qYezaFoOqKqldQFWT1BNZ3BuF2u6J8ZkGZbYHpHOpfLfclr78/9Kvmel7ZzXHy3fFHbNkCgGIkEBtpPWlEqOJt+PdEkxccCdTAJAHyAqqGvW9PBQxRivoefyy7pt+4aksTiwpIIOnTnoGj1g/Sm81DdqtZCzJxGI12MajlvMAjXaQw9xSrYodDy6f8T15ZhWrdakrlKwsSbFiNQTpJgabA6a+f0NV78ExB+nUjr5UxkA2qIphYLLXiKJFVakAMioivE1E0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missionashtanga.com/wp-content/uploads/2012/05/DEQ_AirLogo_Clouds_22262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5385562" cy="3581400"/>
          </a:xfrm>
          <a:prstGeom prst="rect">
            <a:avLst/>
          </a:prstGeom>
          <a:noFill/>
        </p:spPr>
      </p:pic>
      <p:pic>
        <p:nvPicPr>
          <p:cNvPr id="17414" name="Picture 6" descr="http://www.top10weekly.com/wp-content/uploads/2013/07/shel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5355364" cy="3581400"/>
          </a:xfrm>
          <a:prstGeom prst="rect">
            <a:avLst/>
          </a:prstGeom>
          <a:noFill/>
        </p:spPr>
      </p:pic>
      <p:pic>
        <p:nvPicPr>
          <p:cNvPr id="17410" name="Picture 2" descr="http://www.mtu.edu/news/images/2013/image86926-ho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31059" cy="3276600"/>
          </a:xfrm>
          <a:prstGeom prst="rect">
            <a:avLst/>
          </a:prstGeom>
          <a:noFill/>
        </p:spPr>
      </p:pic>
      <p:pic>
        <p:nvPicPr>
          <p:cNvPr id="17412" name="Picture 4" descr="http://eatright2fightcancer.com/wp-content/uploads/2013/02/alki-drinking-w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9700" y="0"/>
            <a:ext cx="5461000" cy="3276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animals to stay alive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They need four things, I would not lie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They need food so that they can grow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they need water just like so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LIFE NEEDS, 1-2, A BREEZE, 3-4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They need shelter a place to live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they need air, they breathe it in</a:t>
            </a:r>
          </a:p>
          <a:p>
            <a:pPr>
              <a:buNone/>
            </a:pP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LIFE NEEDS, 1-2, A BREEZE, 3-4</a:t>
            </a: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.static.trunity.net/images/182757/500x0/scale/Lake_ecosystem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2572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sz="13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Ecosystem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3820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living and nonliving things in an environment and their interactions with each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other.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nlinelibrary.wiley.com/store/10.1111/j.1365-2656.2012.02031.x/asset/image_m/jane2031-toc-0001-m.png?v=1&amp;s=92f0c08623b0f7a086a66c93e474b6034f0631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73"/>
            <a:ext cx="9144000" cy="68797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8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Population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 of the members of one species in an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8000" i="1" dirty="0" smtClean="0">
                <a:latin typeface="Georgia" pitchFamily="18" charset="0"/>
              </a:rPr>
              <a:t>Community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All </a:t>
            </a:r>
            <a:r>
              <a:rPr lang="en-US" b="1" dirty="0">
                <a:latin typeface="Century Gothic" pitchFamily="34" charset="0"/>
              </a:rPr>
              <a:t>the living things in an </a:t>
            </a:r>
            <a:r>
              <a:rPr lang="en-US" b="1" dirty="0" smtClean="0">
                <a:latin typeface="Century Gothic" pitchFamily="34" charset="0"/>
              </a:rPr>
              <a:t>ecosystem.</a:t>
            </a: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hristopherwink.com/wp-content/uploads/2012/06/eco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8406"/>
            <a:ext cx="9144000" cy="778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Earn Tickets!</vt:lpstr>
      <vt:lpstr>Homework Tonight:</vt:lpstr>
      <vt:lpstr>In Your Science Notebooks…</vt:lpstr>
      <vt:lpstr>Needs of Organisms</vt:lpstr>
      <vt:lpstr>Slide 5</vt:lpstr>
      <vt:lpstr>Ecosystem</vt:lpstr>
      <vt:lpstr>Population</vt:lpstr>
      <vt:lpstr>Community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 Tickets!</dc:title>
  <dc:creator>Mary</dc:creator>
  <cp:lastModifiedBy>Mary</cp:lastModifiedBy>
  <cp:revision>4</cp:revision>
  <dcterms:created xsi:type="dcterms:W3CDTF">2013-09-03T21:59:45Z</dcterms:created>
  <dcterms:modified xsi:type="dcterms:W3CDTF">2013-09-03T23:12:24Z</dcterms:modified>
</cp:coreProperties>
</file>