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9312-27E1-4CC0-9BE9-EF00F21CF1F0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47F0-9628-4865-BCF8-314BAEF7D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95550"/>
            <a:ext cx="8610600" cy="3524250"/>
          </a:xfrm>
        </p:spPr>
        <p:txBody>
          <a:bodyPr>
            <a:noAutofit/>
          </a:bodyPr>
          <a:lstStyle/>
          <a:p>
            <a:pPr algn="l">
              <a:tabLst>
                <a:tab pos="1371600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how a market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economy impacts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 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United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States.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that personal choices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result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benefits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consequences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524" y="271552"/>
            <a:ext cx="752627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1500" b="1" spc="150" dirty="0" smtClean="0">
                <a:ln w="11430">
                  <a:solidFill>
                    <a:srgbClr val="7030A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Economy</a:t>
            </a:r>
            <a:endParaRPr lang="en-US" sz="1600" b="1" spc="150" dirty="0">
              <a:ln w="11430">
                <a:solidFill>
                  <a:srgbClr val="7030A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Reflection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44963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was Heather’s problem?</a:t>
            </a:r>
          </a:p>
          <a:p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did she earn the money she needed?</a:t>
            </a:r>
          </a:p>
          <a:p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else might Heather have done to earn the money she needed?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Economy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a market 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economy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impacts life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United States.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that personal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	choices result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benefits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	consequences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entury Gothic" pitchFamily="34" charset="0"/>
              </a:rPr>
              <a:t>Everything We Know about </a:t>
            </a:r>
            <a:r>
              <a:rPr lang="en-US" sz="8000" b="1" dirty="0" smtClean="0">
                <a:latin typeface="Century Gothic" pitchFamily="34" charset="0"/>
              </a:rPr>
              <a:t>Budgeting</a:t>
            </a:r>
            <a:r>
              <a:rPr lang="en-US" sz="8000" dirty="0" smtClean="0">
                <a:latin typeface="Century Gothic" pitchFamily="34" charset="0"/>
              </a:rPr>
              <a:t> and </a:t>
            </a:r>
            <a:r>
              <a:rPr lang="en-US" sz="8000" b="1" dirty="0" smtClean="0">
                <a:latin typeface="Century Gothic" pitchFamily="34" charset="0"/>
              </a:rPr>
              <a:t>Spending</a:t>
            </a:r>
            <a:r>
              <a:rPr lang="en-US" sz="8000" dirty="0" smtClean="0">
                <a:latin typeface="Century Gothic" pitchFamily="34" charset="0"/>
              </a:rPr>
              <a:t>:</a:t>
            </a:r>
            <a:endParaRPr lang="en-US" sz="8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supplygeek.com/wp-content/uploads/2010/05/Decomposition-Book-Recycled-Composition-Book-Show-Th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9627" y="-5029200"/>
            <a:ext cx="9633627" cy="1188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Your Social Studies Notebook…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latin typeface="Georgia" pitchFamily="18" charset="0"/>
              </a:rPr>
              <a:t>		Explain how your knowledge of 	the terms </a:t>
            </a:r>
            <a:r>
              <a:rPr lang="en-US" sz="3600" b="1" i="1" dirty="0" smtClean="0">
                <a:latin typeface="Georgia" pitchFamily="18" charset="0"/>
              </a:rPr>
              <a:t>budgeting</a:t>
            </a:r>
            <a:r>
              <a:rPr lang="en-US" sz="3600" i="1" dirty="0" smtClean="0">
                <a:latin typeface="Georgia" pitchFamily="18" charset="0"/>
              </a:rPr>
              <a:t> and </a:t>
            </a:r>
            <a:r>
              <a:rPr lang="en-US" sz="3600" b="1" i="1" dirty="0" smtClean="0">
                <a:latin typeface="Georgia" pitchFamily="18" charset="0"/>
              </a:rPr>
              <a:t>saving</a:t>
            </a:r>
            <a:r>
              <a:rPr lang="en-US" sz="3600" i="1" dirty="0" smtClean="0">
                <a:latin typeface="Georgia" pitchFamily="18" charset="0"/>
              </a:rPr>
              <a:t> 	have changed.</a:t>
            </a:r>
            <a:endParaRPr 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366" t="7292" r="8638" b="6250"/>
          <a:stretch>
            <a:fillRect/>
          </a:stretch>
        </p:blipFill>
        <p:spPr bwMode="auto">
          <a:xfrm>
            <a:off x="3352800" y="-8709"/>
            <a:ext cx="5791200" cy="686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00301" y="27813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Homework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Economy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a market 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economy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impacts life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United States.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5.E.2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Understand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that personal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	choices result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benefits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	consequences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Show What You Know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 into 4 teams.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Choose a scribe.</a:t>
            </a: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Jot down everything you know about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budgeting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and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spending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AutoShape 2" descr="data:image/jpeg;base64,/9j/4AAQSkZJRgABAQAAAQABAAD/2wCEAAkGBhMSEBISEhISEBQUEBQUEBQQFA8QDxAPFBAVFBQQFBQXHCYeFxkjGRQUHy8gIycpLCwsFR4xNTAqNSYrLCkBCQoKDgwOGg8PGiokHyQtLCkpKSksLCksKSwpLCksLCwpKSksLCwsKSkpLCkpKSksLCwsKSwsLCkpLCksLCksNf/AABEIALcBEwMBIgACEQEDEQH/xAAcAAABBQEBAQAAAAAAAAAAAAAEAAECAwUGBwj/xAA8EAABAwIDBgMGBAQGAwAAAAABAAIDBBEFITEGEkFRYXETgZEHIjKhsfAUQlLBYoKS0SNDcnPh8RUzU//EABoBAAIDAQEAAAAAAAAAAAAAAAMEAAECBQb/xAAxEQACAgEDAwMCBQIHAAAAAAAAAQIRAwQhMRJBUQUTMhQiQmGRodGB8CNScYKxweH/2gAMAwEAAhEDEQA/AOImPvImiqSxwPqhpBmpBOOKapiZ0lZQiRolYOGazWt1RmAYnuu3HfC7JE4zhu4d4fCdEnik8c/al/Q1JWrRnsGi08KYBvyfob7v+47JvoN4+SALeK1JG7kUcfFw33d3fCP6bf1JrI7Sj5/47/wYXktpB8lrwTXFhYdeXP6LFjNstOaNp32OXEZfT9/mUcGXV973zzF8xwuhozn95rSrmAxh3N1r8gToctEzJIGWHxnoN7/hFgrVgck+l0lYEw3y1P0RMdOVox1reDLegVzalhyIst0vJjrl3iZM7rAJ6V980VisMYZe+dsggqM5LElQSM+oMYVdFHZUxouJm8QEKToPBWWwQF3QIktjblcIeomt7oy5oVL9Mp7t0GtRDKiIahUNSbdWxszCJH7VTKe48cdzZKemtmi2Mtn1TVAuhdb6jXTsUwMunlbZMx9lJ5uFfU7JWxQSr4yqGjNXXWpFIhI/NWMVAOatupJ1sUhSOUGvVT3ZpMK1WxV7k5EBKxHFDuatQKaAzCo+GjCFS8IllUkMCkpBiShs8rkGaTVJ7c0gEJGSyA5rs8InE8Rif8QGRXGQjNatDUFj2uHAoGow+5HblcFxlTNKHDj4wjdkC67jyYM3H0BUKmbflc61rnIchfIelh5LopbSwmWMe8WFp5gEje87Bc3Gw3z1H0QNNkeSXVLlbfz/ANF5I9KpFzOH3oi4nG/Ln37oJqubLmLfeS6QA3mRh8L27waciL6X5ICnjDep4lVQyE9f2CuY76qJUU2EsfmrjIhouKucfqrolg9dLdSo33b2Q9WblEUjbNV9jPcMj4LRo8mucgIRmOy0XMtF3P7pfO+wxi4sCc66k1qm1oVoU6jVEYwr4m5qpX04zVSexaQVJkFFgumq3ZJRyZJZfGwvcFn1ClbJVSOzV/BGaqgYOwqT3ZKDOKabREfJnsPGrizJVU5RD3ZLE+S1wBPCUaeRyk1qJexmhFVFSkfYKnfWokYnKpyk56qc9bMsvCSp30lDdnmUmqYtVj3iyrc9YRgtgajoM/QoCBy2cFpg+ZjTpe7+jGi5+QWZyUYuT7Eq3Rv0OIiB0ULtCwb/APuP97PsCB5J8bwzcd4jfhd8jyWFWVG/K536nE9r8F02AV7ZozBIbkA7t+LeHmFzZQlgrMv939e4ZNT+z9DCI0PRSZrfkD9Qia+jMby08vIjgQhyLef/AGunCakrQs1QRTlF00ROgJ7XKz4jkVqYXiojYRYk3uLWtomEClfYKp6F5/LbPjki/wDxhOtkEMWldxDegF7eak3EpOJuruIOpknYGb33gqnUhYbXurHY2RqAUo63xOCp9Jceq9wiJwCPd70Szo81q4e8W3SktRt93gexcUBtCldaL8MHAp2UbW5nPuh/UQfAT22BRU5KkDulFyVQGQzQMhubrUXKXPBTpcDzSXVRkSJUSEZRRhsa6t8RVWSK00mUSjdmpvZcKjiiA/JDns7LRTHkpucoPeFF0y3zuQTG5q0qhsqm+TJYluy1sUTPzVRKeRqgCjLYwRe9Vg3VjmKIV2RRssSSskqsL0nnQpCbm2XBV/hjfREvqCRbkqxUEaclncCPDSu5cfkt7CYixkr+gjb/ADH3vkD6rDje48fu626kllPEwZF29IeeZs35D5pfNvUfL/8ATUfJQyDP75hWwFzHBwyOrT5odjjbVEbxNiSTyR6tUwZ1cjBVQ7wsJG5Ecerex4Lm5WEH7++aswyvdDJvjO/xDmP7rXxmlbKzxo9LXd35/wB0jjT08+h/F8fl+QaX+Iurv3MaPId1bGbD75KgH3fv0U4cwOi6iFWHslt6JnyKoHMqSlFFchRVE6wJQ8ceeeivDrnpwWqKs1KQ3CNaEPSsAaEVGUtIbjwWtqHc0znk6klOAnKwopcI1bIhM4J3SABYmKbURRA3cFopmpIQNSsqtx6Nn5gvPtoPaOXXbGuMqcalkN3OKy8iRFBs+gcEq2z5g3C3JKJoC8d9m+Ova7cuTcr06rrHlt1pO9ycbMVVMAs6XELIGpc6+ZQrmlF6QbkHS4iq2VZKDcxWQZFXRVmrACVoQxZZrOgmARTawLDRtNFs0aDAVz6i+iqDM1m6NJXwLdUfCRDWq1saw8qQaONgu70SR/hpLPuo37TPKy1MyJXGLLzUnRW4o9iQ9LTFxAA1Nh6rXxptpd3g1jWjsB9+qFwtpJFtbgN7k2CuxB+/I538Vh2GQ+iVbcsv+iNfhBWaq9pyUGCxVrBchMoGx79EVR4o+G5bZwcN3dOYBI1TNpTnle4VMEZ04/upKMZqpFptbokQlGrmQniFBwt96oyBsujlIU/H1sAFGJuX3qjaekB1Wm6MqNgUTHOPE/RbFJRAfELq+OFrdFaJLITk2GjBIsYwWsrGsVIm6J/FJ4IdBQq+SqklTNjJU/CACos5zabFXRxGy8fxHEHyFxc46r07bycCIryFstye6FlZqCB3hRCnKM1BBCnU7EYgI52k6L2j8UHR5cl894ZUbsjT1C9v2cqhJEM+CYxO0AmqYpm3VBjPJaz4AouhFkxYHpMWQFKKMo6doQ5kAWihA2VjZULJOqvGKlFGwyoRMeawIJXby6Cl0SmeLujqaKClyXtYpC/BEUlPvLZp8PbySssL8j2RwgYgjdyTrpPwo5JLPsvyLe8vB4e1lz2TFtyrKdpAunflmn2zlmnhczWsdl7w94HlZpt53IQrm3CH3wOKtZMOpWYQ6W35I9yUTAfXRHxxAZ6/3QjGAnIIgTOAGWaLRgOYD920U6dguTYXVbIHnPIc75IiClsbkhQuicrAQboBsF8+q2D952CQsNQFaZHEzY6cE6gLVpqawyzVDY23u1hPYGyviil4Nt3UlLyXGJeIk43RqQoMwt7s3ybvZTGGRDVxd3JKXlqMceZDEcM5cIc1LLKTKi+jVINjbo1WCoHAJaWvxLgNHSzfI7N48LJSwOIVzJk0kpVPV7Wgi067nFbVYCZGnNeS4lhngvI6r3LGHmxXju1r/wDEPdKwzzyT3DSwwjC0YEwVKLLbtQhTiYoybCvUNhMXs0A5ryy66bZWrIcBe2aNie4LItj2Casv0VfjLMpX3AOqNjCdoUtkJCqHxlGvACHfIrIDCJXRwhDulzUm1YChQS1lkbFUrNFZfRGRMLkvnkkrHdHKUZbHQ4bVhb8EwsuJiO4ixi7guX9ZFfI6k8LnujsPHHNJcWcWfzSWfr4GPo5HBsmJCbwS4+a2ItnpDrYZo2DArfE8eVl0nkhHlo5SxzfCMSOkz5oyPDQM72WyMPiGrnO87KxjIRowH/Vmgy12GPcLHSZZdjNi8McR5Z/JGw3f8MUjuu5YepyRzKwD4Wtb2A/ZRfWOJ1KWl6nD8MWw8dBLuyMVDKRmxselt9zSe5sr/wDx44ygZfkaSqDI48T991W5xOiFL1DJ+FJBY6KHdhbaeFuviPPU2HoLK1tRG34YmDvms+Nh5q+OG6Verzy5kGWnxR7BjcRceQ7BTe9x5rnNpsUNLTulFiQRYHuul2ExcStIJvvtD237ZhbxQeV/c2SbUFaQOWE8U4hXZvo2HVrT5BUOweM/lt2yRHoX2aBLUrucsIlJsa6J2CN4EhAVmElmYNxx5gIU9LKEep9jazRk6AgnK0BQAtuufdiwbNuHUHNLS1mOMLNxi5vYVfhMkgNhbuuDx72YTSEu3h2Xs0D2loKFraljQb2XOza3Jj+7GyJ9WzR814ngT6dxY9YczbFeh+0fE43y2bYkHguAqQvQaLLPLiUprdi2eCjKkDrSwao3ZAs1WQyWIKfTpi7Vo9nwSUOjHZaJksuQ2SxHeaBddQ/TJP8AWqtifQ26RGeq8kFLVppoiSpRUBKUya7HDgbx6KcuQGSVzjkk0Fa7MMU/wYC5ef1N9jpYtBFcgNLqtumkyQbWAKzxrLnT10pcsdjpYx4Qa6VDunQktV1QklaErLK5cDEMSRpGdJYpxDqnWamEqJpurHHiVJs5QwCmGlZ92V7sH7Ua2CfEunbKqWRdURTwi9+iaglIXm+ktY7ln96qYdnz9VFjSchfyzVzIyOFu6ew6WeR/ZFsSy6nHjVzkkWNNxp/2nbGb9Em34ZK1jrakLqY/SM0t5Uv3f7fycrJ6xgj8bf9/mP4avjyGgPqq21TbXumipnSONvdb+riR0CBrdA9MlJO72GNDrfqm1VUcrtvRSVIZDC3eJcC62jRzJW1srglRSwtB3XuZcttcZfpuukpKFsYyHc8T1JV0swblx4JFWlzR1bXFWc7F7WI2uLJWOjc0kOB4EarWpPaTSP/AMwDuufxLY1k0jnus0uNygm+zunvcglG+rnBfcwEsGOT2R6JT7U07/hkafMK6TGYnDdD2kngCCV5fi+ARwxnw7tsOF1zuw1U78Y67jplcrGXXy9qTS4Rn6OKa3PdIx7vkuIxLAial7xxIW1BXPB5hKequbrhYJQzXtQWCljZVHO9rbLnNoDM9pAdbst99Ugp3go/t409kGha7HjWL7OTb5JuUJHsvM/hZe0OomHUJNpGDQBdBauUVSBvTwk7Z5bR+z5x+K6pxDYstOQXrNwOCDqYA45rH1k07bCLTY2qo5LZnCDGBddc2O45JooAOCvCDk1s5bWEjpoQ4RBtMAp3AVUtSBxWfPioHFL+5J8BlA0ZJEO+YBYtRjY5rMnxzqtRwZMhbnCHLOilrQEDPig5rnJcUJVO+9ycx+nvuKz10VwbE+LdUDJiRKpjonHVGQYWnoaSEROesnLgFNUUy2BhfRMj+1DwB96fk3gCrhGpshKt8BcCeHq3R1o5a2ZW1iytqsc/DQFzfiNg2/C/FbbWcACVjbS7IPqwGh4jAPHNbwx6cicuDOV9UGlycxsnj0gqC4vdcgk5k7wuMivRJsWDgHDQgHNcThewdRA8gOjeC2weSQbX5LpG7LucAJZnEAABkXuNsOup9V6vB6tgwwqW/ijy+p9Ky55bOvJTX7UsjHvSAdL5+iw5dt3OcBDE998t5/8AhxjqSeC1sTooKRpc2EHL4iN53e5zXGnHTO935QPhGgtnn9FWT1vLNN44JLzyG0/oWCMkskm2er7O4KHNE0kwqCRcCPKBh5Aak9XegXStsAuK9n1buxP3jut3ATvEAbzTa9+xWtPibpDZgdu/qsbnt06riZdVLJ903bO5HSww/ZBUjRqsSAyGZ+9UNHIb3JufogvDcOTO5zVrGDiSfkElOTb3C7VsHGqB1SvyQficgB3zKfxhzP0U613B9PgIngY4EPsVkt2bga/xGCzuiMM3JRfIVUpqqLUWXiayqkqFUQqyEq5RhskFjAk6ZVuepBqY2Cy8oRREHJ0NLXMbqQs2q2njbxCkXOb2RbSXJslDy1DRxXI1u2Y4ZrGqNo5H6XTUdFmnzsClqMUO53U+MNbxCyqraZo4rj3SyP1JUo8PJ1uU9j9OivkxWev/AMqNSr2kJ0We+ve5Ew4V0WhBhPROx0+OPCFZanJLuYrYXu1KIiwwldDDhfRHQ4Z0RkkuADt8nPQYV0WhDhfRbsWHIuOhVkoxIsN6I2LD1qspVcyBXRpGcKFJavhJ1KLM8tJUwzmvPsL9oJAAkHmt6HbWB35rLhSx5U90dNShWzOpaVO/VcwdrYP/AKBAV3tAib8F3n5Ko4ZPsU5pdztTKAmFSeAK8nqdup3vBBDQDkByXoFBiW/G1/6gOwWsmN4lbJBrJwaksAf8YaRyOaxKnZKjc7fMZ3r/AOW57M/5StFkvNSLuXklvfceA3tLuWUdPHG3djjDR1u4/NECQ3zP7dtEAX8zb5D0Us7jXTX7Cw59zbjfIY6pA7qJnKpI/wCVNrfNB9w10JC3jfVSabqBIuP3UJaprMy4ADmQsPJ4NdAUSndJdc1XbbU8ZN3755NzWDV+0Ym4jjPc5I8NNqMnC2/MDLJih8megvmFtVm1OORsvdwXmlTtHUyfm3QeSDMT3m7nOPclOx9Kb3nL9BZ66EfirO7rNvI23DTfssGs21kf8IKyYcN6I2HC+ifhoMMO1i0tZkfGwJLiM0mriOyrbRudqSVuw4V0R8OF9E3GMY8IWcpS5Zz0OF9EdDhPRdDDhnRHQ4b0WiqMCHCuiOhwvot6LD0XHRqEoxYcM6IyLDlqsplc2BXRZnR0SIZSowRKYjV0QGbApiJEBifdV0UUiNPuK2yaysshup1OySolnzaldQL04KHRqyy6kAq7pb6osR1XquzrD+GjPNg1XlYXq+zBBgjHJtikNdLpiqHNIrbNiJlxldW+Ae3dDy4lHELvkZGB+ogWWLiHtEpWfAXTH+AWb/U5cJY8uV/ZFs6EskYfJpHRjLl8h9E4eBncadLLzeu9okz8oo2RDm68jv2CwqvE6ib/ANkr3D9N91n9IsE7j9Mzv5NJfqxaetxLi3+x6tiG01PEf8SeMdGkPef5WrnK32mRi/hROk6vsxvpmVw0dCi4sPTuP0vDHeVsUnrpv40jSrtt6qXJpbEP4Bn6lZEjpZPje93+okrRiw7ojoMN6LoQw48fwikKzyzn8mYcWHoyLDei3ocM6I6HDeiJZijAhwzojocL6Lehw7ojYsOULow4cM6I6HDei2oqFFx0ihZjxYajYqDotJlMrmwK6IAx0aIZTItsSsbGrogM2BWCJEBicMVkKRGpBiu3E+6rIVbiW6rLJWUIQsmspqJUKIFMpFRUIJJJJQs+YbpwUklQMkHFSDymSUouyxrij4cVnAs2RzR/CbJJLLinyjSk1wypzHPN3OLjzcSSro6NJJQyFRUSMioUklRA2HD0dDh4TpKFhkVAEdDQJJKFh0VAjIqJJJQsJZSIhlOkkrRC9kKtbEkktELGxqYjSSUITDFIMSSUIPup91JJQoVkrJJKyDEKJSSUIRKiUklCESopJKEEUkkl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MSEBISEhISEBQUEBQUEBQQFA8QDxAPFBAVFBQQFBQXHCYeFxkjGRQUHy8gIycpLCwsFR4xNTAqNSYrLCkBCQoKDgwOGg8PGiokHyQtLCkpKSksLCksKSwpLCksLCwpKSksLCwsKSkpLCkpKSksLCwsKSwsLCkpLCksLCksNf/AABEIALcBEwMBIgACEQEDEQH/xAAcAAABBQEBAQAAAAAAAAAAAAAEAAECAwUGBwj/xAA8EAABAwIDBgMGBAQGAwAAAAABAAIDBBEFITEGEkFRYXETgZEHIjKhsfAUQlLBYoKS0SNDcnPh8RUzU//EABoBAAIDAQEAAAAAAAAAAAAAAAMEAAECBQb/xAAxEQACAgEDAwMCBQIHAAAAAAAAAQIRAwQhMRJBUQUTMhQiQmGRodGB8CNScYKxweH/2gAMAwEAAhEDEQA/AOImPvImiqSxwPqhpBmpBOOKapiZ0lZQiRolYOGazWt1RmAYnuu3HfC7JE4zhu4d4fCdEnik8c/al/Q1JWrRnsGi08KYBvyfob7v+47JvoN4+SALeK1JG7kUcfFw33d3fCP6bf1JrI7Sj5/47/wYXktpB8lrwTXFhYdeXP6LFjNstOaNp32OXEZfT9/mUcGXV973zzF8xwuhozn95rSrmAxh3N1r8gToctEzJIGWHxnoN7/hFgrVgck+l0lYEw3y1P0RMdOVox1reDLegVzalhyIst0vJjrl3iZM7rAJ6V980VisMYZe+dsggqM5LElQSM+oMYVdFHZUxouJm8QEKToPBWWwQF3QIktjblcIeomt7oy5oVL9Mp7t0GtRDKiIahUNSbdWxszCJH7VTKe48cdzZKemtmi2Mtn1TVAuhdb6jXTsUwMunlbZMx9lJ5uFfU7JWxQSr4yqGjNXXWpFIhI/NWMVAOatupJ1sUhSOUGvVT3ZpMK1WxV7k5EBKxHFDuatQKaAzCo+GjCFS8IllUkMCkpBiShs8rkGaTVJ7c0gEJGSyA5rs8InE8Rif8QGRXGQjNatDUFj2uHAoGow+5HblcFxlTNKHDj4wjdkC67jyYM3H0BUKmbflc61rnIchfIelh5LopbSwmWMe8WFp5gEje87Bc3Gw3z1H0QNNkeSXVLlbfz/ANF5I9KpFzOH3oi4nG/Ln37oJqubLmLfeS6QA3mRh8L27waciL6X5ICnjDep4lVQyE9f2CuY76qJUU2EsfmrjIhouKucfqrolg9dLdSo33b2Q9WblEUjbNV9jPcMj4LRo8mucgIRmOy0XMtF3P7pfO+wxi4sCc66k1qm1oVoU6jVEYwr4m5qpX04zVSexaQVJkFFgumq3ZJRyZJZfGwvcFn1ClbJVSOzV/BGaqgYOwqT3ZKDOKabREfJnsPGrizJVU5RD3ZLE+S1wBPCUaeRyk1qJexmhFVFSkfYKnfWokYnKpyk56qc9bMsvCSp30lDdnmUmqYtVj3iyrc9YRgtgajoM/QoCBy2cFpg+ZjTpe7+jGi5+QWZyUYuT7Eq3Rv0OIiB0ULtCwb/APuP97PsCB5J8bwzcd4jfhd8jyWFWVG/K536nE9r8F02AV7ZozBIbkA7t+LeHmFzZQlgrMv939e4ZNT+z9DCI0PRSZrfkD9Qia+jMby08vIjgQhyLef/AGunCakrQs1QRTlF00ROgJ7XKz4jkVqYXiojYRYk3uLWtomEClfYKp6F5/LbPjki/wDxhOtkEMWldxDegF7eak3EpOJuruIOpknYGb33gqnUhYbXurHY2RqAUo63xOCp9Jceq9wiJwCPd70Szo81q4e8W3SktRt93gexcUBtCldaL8MHAp2UbW5nPuh/UQfAT22BRU5KkDulFyVQGQzQMhubrUXKXPBTpcDzSXVRkSJUSEZRRhsa6t8RVWSK00mUSjdmpvZcKjiiA/JDns7LRTHkpucoPeFF0y3zuQTG5q0qhsqm+TJYluy1sUTPzVRKeRqgCjLYwRe9Vg3VjmKIV2RRssSSskqsL0nnQpCbm2XBV/hjfREvqCRbkqxUEaclncCPDSu5cfkt7CYixkr+gjb/ADH3vkD6rDje48fu626kllPEwZF29IeeZs35D5pfNvUfL/8ATUfJQyDP75hWwFzHBwyOrT5odjjbVEbxNiSTyR6tUwZ1cjBVQ7wsJG5Ecerex4Lm5WEH7++aswyvdDJvjO/xDmP7rXxmlbKzxo9LXd35/wB0jjT08+h/F8fl+QaX+Iurv3MaPId1bGbD75KgH3fv0U4cwOi6iFWHslt6JnyKoHMqSlFFchRVE6wJQ8ceeeivDrnpwWqKs1KQ3CNaEPSsAaEVGUtIbjwWtqHc0znk6klOAnKwopcI1bIhM4J3SABYmKbURRA3cFopmpIQNSsqtx6Nn5gvPtoPaOXXbGuMqcalkN3OKy8iRFBs+gcEq2z5g3C3JKJoC8d9m+Ova7cuTcr06rrHlt1pO9ycbMVVMAs6XELIGpc6+ZQrmlF6QbkHS4iq2VZKDcxWQZFXRVmrACVoQxZZrOgmARTawLDRtNFs0aDAVz6i+iqDM1m6NJXwLdUfCRDWq1saw8qQaONgu70SR/hpLPuo37TPKy1MyJXGLLzUnRW4o9iQ9LTFxAA1Nh6rXxptpd3g1jWjsB9+qFwtpJFtbgN7k2CuxB+/I538Vh2GQ+iVbcsv+iNfhBWaq9pyUGCxVrBchMoGx79EVR4o+G5bZwcN3dOYBI1TNpTnle4VMEZ04/upKMZqpFptbokQlGrmQniFBwt96oyBsujlIU/H1sAFGJuX3qjaekB1Wm6MqNgUTHOPE/RbFJRAfELq+OFrdFaJLITk2GjBIsYwWsrGsVIm6J/FJ4IdBQq+SqklTNjJU/CACos5zabFXRxGy8fxHEHyFxc46r07bycCIryFstye6FlZqCB3hRCnKM1BBCnU7EYgI52k6L2j8UHR5cl894ZUbsjT1C9v2cqhJEM+CYxO0AmqYpm3VBjPJaz4AouhFkxYHpMWQFKKMo6doQ5kAWihA2VjZULJOqvGKlFGwyoRMeawIJXby6Cl0SmeLujqaKClyXtYpC/BEUlPvLZp8PbySssL8j2RwgYgjdyTrpPwo5JLPsvyLe8vB4e1lz2TFtyrKdpAunflmn2zlmnhczWsdl7w94HlZpt53IQrm3CH3wOKtZMOpWYQ6W35I9yUTAfXRHxxAZ6/3QjGAnIIgTOAGWaLRgOYD920U6dguTYXVbIHnPIc75IiClsbkhQuicrAQboBsF8+q2D952CQsNQFaZHEzY6cE6gLVpqawyzVDY23u1hPYGyviil4Nt3UlLyXGJeIk43RqQoMwt7s3ybvZTGGRDVxd3JKXlqMceZDEcM5cIc1LLKTKi+jVINjbo1WCoHAJaWvxLgNHSzfI7N48LJSwOIVzJk0kpVPV7Wgi067nFbVYCZGnNeS4lhngvI6r3LGHmxXju1r/wDEPdKwzzyT3DSwwjC0YEwVKLLbtQhTiYoybCvUNhMXs0A5ryy66bZWrIcBe2aNie4LItj2Casv0VfjLMpX3AOqNjCdoUtkJCqHxlGvACHfIrIDCJXRwhDulzUm1YChQS1lkbFUrNFZfRGRMLkvnkkrHdHKUZbHQ4bVhb8EwsuJiO4ixi7guX9ZFfI6k8LnujsPHHNJcWcWfzSWfr4GPo5HBsmJCbwS4+a2ItnpDrYZo2DArfE8eVl0nkhHlo5SxzfCMSOkz5oyPDQM72WyMPiGrnO87KxjIRowH/Vmgy12GPcLHSZZdjNi8McR5Z/JGw3f8MUjuu5YepyRzKwD4Wtb2A/ZRfWOJ1KWl6nD8MWw8dBLuyMVDKRmxselt9zSe5sr/wDx44ygZfkaSqDI48T991W5xOiFL1DJ+FJBY6KHdhbaeFuviPPU2HoLK1tRG34YmDvms+Nh5q+OG6Verzy5kGWnxR7BjcRceQ7BTe9x5rnNpsUNLTulFiQRYHuul2ExcStIJvvtD237ZhbxQeV/c2SbUFaQOWE8U4hXZvo2HVrT5BUOweM/lt2yRHoX2aBLUrucsIlJsa6J2CN4EhAVmElmYNxx5gIU9LKEep9jazRk6AgnK0BQAtuufdiwbNuHUHNLS1mOMLNxi5vYVfhMkgNhbuuDx72YTSEu3h2Xs0D2loKFraljQb2XOza3Jj+7GyJ9WzR814ngT6dxY9YczbFeh+0fE43y2bYkHguAqQvQaLLPLiUprdi2eCjKkDrSwao3ZAs1WQyWIKfTpi7Vo9nwSUOjHZaJksuQ2SxHeaBddQ/TJP8AWqtifQ26RGeq8kFLVppoiSpRUBKUya7HDgbx6KcuQGSVzjkk0Fa7MMU/wYC5ef1N9jpYtBFcgNLqtumkyQbWAKzxrLnT10pcsdjpYx4Qa6VDunQktV1QklaErLK5cDEMSRpGdJYpxDqnWamEqJpurHHiVJs5QwCmGlZ92V7sH7Ua2CfEunbKqWRdURTwi9+iaglIXm+ktY7ln96qYdnz9VFjSchfyzVzIyOFu6ew6WeR/ZFsSy6nHjVzkkWNNxp/2nbGb9Em34ZK1jrakLqY/SM0t5Uv3f7fycrJ6xgj8bf9/mP4avjyGgPqq21TbXumipnSONvdb+riR0CBrdA9MlJO72GNDrfqm1VUcrtvRSVIZDC3eJcC62jRzJW1srglRSwtB3XuZcttcZfpuukpKFsYyHc8T1JV0swblx4JFWlzR1bXFWc7F7WI2uLJWOjc0kOB4EarWpPaTSP/AMwDuufxLY1k0jnus0uNygm+zunvcglG+rnBfcwEsGOT2R6JT7U07/hkafMK6TGYnDdD2kngCCV5fi+ARwxnw7tsOF1zuw1U78Y67jplcrGXXy9qTS4Rn6OKa3PdIx7vkuIxLAial7xxIW1BXPB5hKequbrhYJQzXtQWCljZVHO9rbLnNoDM9pAdbst99Ugp3go/t409kGha7HjWL7OTb5JuUJHsvM/hZe0OomHUJNpGDQBdBauUVSBvTwk7Z5bR+z5x+K6pxDYstOQXrNwOCDqYA45rH1k07bCLTY2qo5LZnCDGBddc2O45JooAOCvCDk1s5bWEjpoQ4RBtMAp3AVUtSBxWfPioHFL+5J8BlA0ZJEO+YBYtRjY5rMnxzqtRwZMhbnCHLOilrQEDPig5rnJcUJVO+9ycx+nvuKz10VwbE+LdUDJiRKpjonHVGQYWnoaSEROesnLgFNUUy2BhfRMj+1DwB96fk3gCrhGpshKt8BcCeHq3R1o5a2ZW1iytqsc/DQFzfiNg2/C/FbbWcACVjbS7IPqwGh4jAPHNbwx6cicuDOV9UGlycxsnj0gqC4vdcgk5k7wuMivRJsWDgHDQgHNcThewdRA8gOjeC2weSQbX5LpG7LucAJZnEAABkXuNsOup9V6vB6tgwwqW/ijy+p9Ky55bOvJTX7UsjHvSAdL5+iw5dt3OcBDE998t5/8AhxjqSeC1sTooKRpc2EHL4iN53e5zXGnHTO935QPhGgtnn9FWT1vLNN44JLzyG0/oWCMkskm2er7O4KHNE0kwqCRcCPKBh5Aak9XegXStsAuK9n1buxP3jut3ATvEAbzTa9+xWtPibpDZgdu/qsbnt06riZdVLJ903bO5HSww/ZBUjRqsSAyGZ+9UNHIb3JufogvDcOTO5zVrGDiSfkElOTb3C7VsHGqB1SvyQficgB3zKfxhzP0U613B9PgIngY4EPsVkt2bga/xGCzuiMM3JRfIVUpqqLUWXiayqkqFUQqyEq5RhskFjAk6ZVuepBqY2Cy8oRREHJ0NLXMbqQs2q2njbxCkXOb2RbSXJslDy1DRxXI1u2Y4ZrGqNo5H6XTUdFmnzsClqMUO53U+MNbxCyqraZo4rj3SyP1JUo8PJ1uU9j9OivkxWev/AMqNSr2kJ0We+ve5Ew4V0WhBhPROx0+OPCFZanJLuYrYXu1KIiwwldDDhfRHQ4Z0RkkuADt8nPQYV0WhDhfRbsWHIuOhVkoxIsN6I2LD1qspVcyBXRpGcKFJavhJ1KLM8tJUwzmvPsL9oJAAkHmt6HbWB35rLhSx5U90dNShWzOpaVO/VcwdrYP/AKBAV3tAib8F3n5Ko4ZPsU5pdztTKAmFSeAK8nqdup3vBBDQDkByXoFBiW/G1/6gOwWsmN4lbJBrJwaksAf8YaRyOaxKnZKjc7fMZ3r/AOW57M/5StFkvNSLuXklvfceA3tLuWUdPHG3djjDR1u4/NECQ3zP7dtEAX8zb5D0Us7jXTX7Cw59zbjfIY6pA7qJnKpI/wCVNrfNB9w10JC3jfVSabqBIuP3UJaprMy4ADmQsPJ4NdAUSndJdc1XbbU8ZN3755NzWDV+0Ym4jjPc5I8NNqMnC2/MDLJih8megvmFtVm1OORsvdwXmlTtHUyfm3QeSDMT3m7nOPclOx9Kb3nL9BZ66EfirO7rNvI23DTfssGs21kf8IKyYcN6I2HC+ifhoMMO1i0tZkfGwJLiM0mriOyrbRudqSVuw4V0R8OF9E3GMY8IWcpS5Zz0OF9EdDhPRdDDhnRHQ4b0WiqMCHCuiOhwvot6LD0XHRqEoxYcM6IyLDlqsplc2BXRZnR0SIZSowRKYjV0QGbApiJEBifdV0UUiNPuK2yaysshup1OySolnzaldQL04KHRqyy6kAq7pb6osR1XquzrD+GjPNg1XlYXq+zBBgjHJtikNdLpiqHNIrbNiJlxldW+Ae3dDy4lHELvkZGB+ogWWLiHtEpWfAXTH+AWb/U5cJY8uV/ZFs6EskYfJpHRjLl8h9E4eBncadLLzeu9okz8oo2RDm68jv2CwqvE6ib/ANkr3D9N91n9IsE7j9Mzv5NJfqxaetxLi3+x6tiG01PEf8SeMdGkPef5WrnK32mRi/hROk6vsxvpmVw0dCi4sPTuP0vDHeVsUnrpv40jSrtt6qXJpbEP4Bn6lZEjpZPje93+okrRiw7ojoMN6LoQw48fwikKzyzn8mYcWHoyLDei3ocM6I6HDeiJZijAhwzojocL6Lehw7ojYsOULow4cM6I6HDei2oqFFx0ihZjxYajYqDotJlMrmwK6IAx0aIZTItsSsbGrogM2BWCJEBicMVkKRGpBiu3E+6rIVbiW6rLJWUIQsmspqJUKIFMpFRUIJJJJQs+YbpwUklQMkHFSDymSUouyxrij4cVnAs2RzR/CbJJLLinyjSk1wypzHPN3OLjzcSSro6NJJQyFRUSMioUklRA2HD0dDh4TpKFhkVAEdDQJJKFh0VAjIqJJJQsJZSIhlOkkrRC9kKtbEkktELGxqYjSSUITDFIMSSUIPup91JJQoVkrJJKyDEKJSSUIRKiUklCESopJKEEUkkl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http://northwoodses2.wcpss.net/wp-content/uploads/2011/12/schoolpic11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4876800" cy="3657600"/>
          </a:xfrm>
          <a:prstGeom prst="rect">
            <a:avLst/>
          </a:prstGeom>
          <a:noFill/>
        </p:spPr>
      </p:pic>
      <p:pic>
        <p:nvPicPr>
          <p:cNvPr id="3081" name="Picture 9" descr="http://raleighpublicrecord.wpengine.netdna-cdn.com/files/2011/07/RexNCCancerHospRend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6502399" cy="3657600"/>
          </a:xfrm>
          <a:prstGeom prst="rect">
            <a:avLst/>
          </a:prstGeom>
          <a:noFill/>
        </p:spPr>
      </p:pic>
      <p:pic>
        <p:nvPicPr>
          <p:cNvPr id="3083" name="Picture 11" descr="http://www.aaroads.com/southeast/north_carolina001/us-001_sb_exit_099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657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opensecrets.org/news/bigstock_Falling_Money_66915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www.goccp.com/images/i-best-tax-havens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143000"/>
            <a:ext cx="3238500" cy="301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 tax?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1054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Every person in the nation is responsible for paying taxes to keep public resources running.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money they pay is called a tax.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pensecrets.org/news/bigstock_Falling_Money_66915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 Gothic" pitchFamily="34" charset="0"/>
              </a:rPr>
              <a:t>People in government decide how that money is spent.  These decisions are written up in a plan that tells us how the tax payments, or </a:t>
            </a:r>
            <a:r>
              <a:rPr lang="en-US" b="1" dirty="0" smtClean="0">
                <a:latin typeface="Century Gothic" pitchFamily="34" charset="0"/>
              </a:rPr>
              <a:t>REVENUE</a:t>
            </a:r>
            <a:r>
              <a:rPr lang="en-US" dirty="0" smtClean="0">
                <a:latin typeface="Century Gothic" pitchFamily="34" charset="0"/>
              </a:rPr>
              <a:t>, will be spent.</a:t>
            </a:r>
          </a:p>
          <a:p>
            <a:pPr>
              <a:buNone/>
            </a:pPr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entury Gothic" pitchFamily="34" charset="0"/>
              </a:rPr>
              <a:t>This written plan is called a </a:t>
            </a:r>
            <a:r>
              <a:rPr lang="en-US" sz="3600" b="1" dirty="0" smtClean="0">
                <a:latin typeface="Century Gothic" pitchFamily="34" charset="0"/>
              </a:rPr>
              <a:t>BUDGET</a:t>
            </a:r>
            <a:r>
              <a:rPr lang="en-US" sz="3600" dirty="0" smtClean="0">
                <a:latin typeface="Century Gothic" pitchFamily="34" charset="0"/>
              </a:rPr>
              <a:t>.</a:t>
            </a:r>
            <a:endParaRPr lang="en-US" sz="3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144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5.E.1 Understand how a market  economy impacts life in the United  States.  5.E.2 Understand that personal choices  result in benefits or consequences. </vt:lpstr>
      <vt:lpstr>Show What You Know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Reflection</vt:lpstr>
      <vt:lpstr>Economy</vt:lpstr>
      <vt:lpstr>Everything We Know about Budgeting and Spending:</vt:lpstr>
      <vt:lpstr>In Your Social Studies Notebook…</vt:lpstr>
      <vt:lpstr>Homework</vt:lpstr>
      <vt:lpstr>Economy</vt:lpstr>
      <vt:lpstr>Slide 20</vt:lpstr>
      <vt:lpstr>What is a tax?</vt:lpstr>
      <vt:lpstr>Budget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5.E.1 Understand how a market  economy impacts life in the United  States.  5.E.2 Understand that personal choices  result in benefits or consequences. </dc:title>
  <dc:creator>Mary</dc:creator>
  <cp:lastModifiedBy>Mary</cp:lastModifiedBy>
  <cp:revision>4</cp:revision>
  <dcterms:created xsi:type="dcterms:W3CDTF">2013-09-02T20:14:33Z</dcterms:created>
  <dcterms:modified xsi:type="dcterms:W3CDTF">2013-09-02T21:08:18Z</dcterms:modified>
</cp:coreProperties>
</file>